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81B33F-C529-41BD-BD46-4B7F4F217E5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CD4DF1-02C1-4295-A362-0F750BFF0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7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1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3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3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9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253A-B27E-4526-9A17-7B7F246D7F8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A0EC-82BB-4E33-B665-B20DAB7A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6229" y="969580"/>
            <a:ext cx="373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Severe Weather Preparedness Tips: </a:t>
            </a:r>
          </a:p>
          <a:p>
            <a:pPr algn="ctr"/>
            <a:r>
              <a:rPr lang="en-US" b="1" dirty="0">
                <a:latin typeface="Cambria" panose="02040503050406030204" pitchFamily="18" charset="0"/>
              </a:rPr>
              <a:t>Spring Weather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3978"/>
          <a:stretch/>
        </p:blipFill>
        <p:spPr>
          <a:xfrm>
            <a:off x="-212834" y="139395"/>
            <a:ext cx="3066393" cy="253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7938"/>
          <a:stretch/>
        </p:blipFill>
        <p:spPr>
          <a:xfrm>
            <a:off x="6038946" y="208421"/>
            <a:ext cx="3349420" cy="2526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637" y="2812784"/>
            <a:ext cx="4141181" cy="2672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195" y="3213431"/>
            <a:ext cx="3119171" cy="3506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10041"/>
          <a:stretch/>
        </p:blipFill>
        <p:spPr>
          <a:xfrm>
            <a:off x="-212834" y="3162216"/>
            <a:ext cx="2351471" cy="3592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31695" t="4219" r="31408" b="3339"/>
          <a:stretch/>
        </p:blipFill>
        <p:spPr>
          <a:xfrm>
            <a:off x="2932386" y="1329038"/>
            <a:ext cx="570608" cy="559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511" y="1326576"/>
            <a:ext cx="571550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7</Words>
  <Application>Microsoft Office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Kaylyn Hayes</dc:creator>
  <cp:lastModifiedBy>Christopher Bruce</cp:lastModifiedBy>
  <cp:revision>8</cp:revision>
  <cp:lastPrinted>2019-04-08T13:56:22Z</cp:lastPrinted>
  <dcterms:created xsi:type="dcterms:W3CDTF">2019-02-27T15:04:13Z</dcterms:created>
  <dcterms:modified xsi:type="dcterms:W3CDTF">2019-04-09T14:56:06Z</dcterms:modified>
</cp:coreProperties>
</file>