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8.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 id="2147483773" r:id="rId5"/>
    <p:sldMasterId id="2147483684" r:id="rId6"/>
    <p:sldMasterId id="2147483749" r:id="rId7"/>
    <p:sldMasterId id="2147483761" r:id="rId8"/>
    <p:sldMasterId id="2147483779" r:id="rId9"/>
    <p:sldMasterId id="2147483660" r:id="rId10"/>
    <p:sldMasterId id="2147483791" r:id="rId11"/>
    <p:sldMasterId id="2147483648" r:id="rId12"/>
  </p:sldMasterIdLst>
  <p:notesMasterIdLst>
    <p:notesMasterId r:id="rId36"/>
  </p:notesMasterIdLst>
  <p:sldIdLst>
    <p:sldId id="257" r:id="rId13"/>
    <p:sldId id="258" r:id="rId14"/>
    <p:sldId id="295" r:id="rId15"/>
    <p:sldId id="297" r:id="rId16"/>
    <p:sldId id="298" r:id="rId17"/>
    <p:sldId id="260" r:id="rId18"/>
    <p:sldId id="309" r:id="rId19"/>
    <p:sldId id="308" r:id="rId20"/>
    <p:sldId id="303" r:id="rId21"/>
    <p:sldId id="302" r:id="rId22"/>
    <p:sldId id="313" r:id="rId23"/>
    <p:sldId id="261" r:id="rId24"/>
    <p:sldId id="314" r:id="rId25"/>
    <p:sldId id="293" r:id="rId26"/>
    <p:sldId id="256" r:id="rId27"/>
    <p:sldId id="304" r:id="rId28"/>
    <p:sldId id="306" r:id="rId29"/>
    <p:sldId id="311" r:id="rId30"/>
    <p:sldId id="305" r:id="rId31"/>
    <p:sldId id="310" r:id="rId32"/>
    <p:sldId id="259" r:id="rId33"/>
    <p:sldId id="294" r:id="rId34"/>
    <p:sldId id="30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0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986CA-0DE6-3502-BBAA-E4DE734A1782}" v="107" dt="2021-11-15T20:45:59.234"/>
    <p1510:client id="{B97A7907-DFD2-4CD6-9EB4-AF2EC18E6D2D}" v="1" dt="2021-11-16T20:37:11.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21" Type="http://schemas.openxmlformats.org/officeDocument/2006/relationships/slide" Target="slides/slide9.xml"/><Relationship Id="rId34" Type="http://schemas.openxmlformats.org/officeDocument/2006/relationships/slide" Target="slides/slide22.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Foust" userId="7eb10395-2152-4026-9013-7a08c3e58cc0" providerId="ADAL" clId="{B97A7907-DFD2-4CD6-9EB4-AF2EC18E6D2D}"/>
    <pc:docChg chg="modSld">
      <pc:chgData name="Katherine Foust" userId="7eb10395-2152-4026-9013-7a08c3e58cc0" providerId="ADAL" clId="{B97A7907-DFD2-4CD6-9EB4-AF2EC18E6D2D}" dt="2021-11-16T20:37:01.996" v="1" actId="20577"/>
      <pc:docMkLst>
        <pc:docMk/>
      </pc:docMkLst>
      <pc:sldChg chg="modNotesTx">
        <pc:chgData name="Katherine Foust" userId="7eb10395-2152-4026-9013-7a08c3e58cc0" providerId="ADAL" clId="{B97A7907-DFD2-4CD6-9EB4-AF2EC18E6D2D}" dt="2021-11-16T20:37:01.996" v="1" actId="20577"/>
        <pc:sldMkLst>
          <pc:docMk/>
          <pc:sldMk cId="2179647463" sldId="29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68602-050B-469E-8A8D-B9ED33DFE1E7}"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3755B7AB-A369-41F8-8790-1488278EAB17}">
      <dgm:prSet custT="1"/>
      <dgm:spPr/>
      <dgm:t>
        <a:bodyPr/>
        <a:lstStyle/>
        <a:p>
          <a:pPr>
            <a:lnSpc>
              <a:spcPct val="100000"/>
            </a:lnSpc>
          </a:pPr>
          <a:r>
            <a:rPr lang="en-US" sz="1800"/>
            <a:t>Learn the guidelines for STEM Certification and evaluate our program to determine areas of strength and areas of refinement in regards to the guidelines. Intentionally pursue opportunities for growth in the areas of refinement.</a:t>
          </a:r>
        </a:p>
      </dgm:t>
    </dgm:pt>
    <dgm:pt modelId="{4A8E4648-195E-4D89-8FDB-9F1F82CC8007}" type="parTrans" cxnId="{000F8397-B4D5-46D7-9CD8-8E7ED43A77F2}">
      <dgm:prSet/>
      <dgm:spPr/>
      <dgm:t>
        <a:bodyPr/>
        <a:lstStyle/>
        <a:p>
          <a:endParaRPr lang="en-US"/>
        </a:p>
      </dgm:t>
    </dgm:pt>
    <dgm:pt modelId="{8720480E-212A-4E97-A206-1BA4398BCD53}" type="sibTrans" cxnId="{000F8397-B4D5-46D7-9CD8-8E7ED43A77F2}">
      <dgm:prSet/>
      <dgm:spPr/>
      <dgm:t>
        <a:bodyPr/>
        <a:lstStyle/>
        <a:p>
          <a:endParaRPr lang="en-US"/>
        </a:p>
      </dgm:t>
    </dgm:pt>
    <dgm:pt modelId="{72CA134F-932D-41EE-89FC-A10F421E0BE2}">
      <dgm:prSet/>
      <dgm:spPr/>
      <dgm:t>
        <a:bodyPr/>
        <a:lstStyle/>
        <a:p>
          <a:pPr>
            <a:lnSpc>
              <a:spcPct val="100000"/>
            </a:lnSpc>
          </a:pPr>
          <a:r>
            <a:rPr lang="en-US"/>
            <a:t>Increase intentional STEM learning across all classrooms and celebrate the growth.</a:t>
          </a:r>
        </a:p>
      </dgm:t>
    </dgm:pt>
    <dgm:pt modelId="{ADFE908E-B093-4AA7-8569-54F587816E99}" type="parTrans" cxnId="{6680E453-AE83-4372-92E7-74AD2FE0F1E6}">
      <dgm:prSet/>
      <dgm:spPr/>
      <dgm:t>
        <a:bodyPr/>
        <a:lstStyle/>
        <a:p>
          <a:endParaRPr lang="en-US"/>
        </a:p>
      </dgm:t>
    </dgm:pt>
    <dgm:pt modelId="{6FC7E494-AED1-415A-B284-54083E81ED40}" type="sibTrans" cxnId="{6680E453-AE83-4372-92E7-74AD2FE0F1E6}">
      <dgm:prSet/>
      <dgm:spPr/>
      <dgm:t>
        <a:bodyPr/>
        <a:lstStyle/>
        <a:p>
          <a:endParaRPr lang="en-US"/>
        </a:p>
      </dgm:t>
    </dgm:pt>
    <dgm:pt modelId="{874EE295-418E-4DB4-BB1A-CBB0CC5CC3EC}" type="pres">
      <dgm:prSet presAssocID="{2E368602-050B-469E-8A8D-B9ED33DFE1E7}" presName="root" presStyleCnt="0">
        <dgm:presLayoutVars>
          <dgm:dir/>
          <dgm:resizeHandles val="exact"/>
        </dgm:presLayoutVars>
      </dgm:prSet>
      <dgm:spPr/>
    </dgm:pt>
    <dgm:pt modelId="{62B65302-D382-4BC7-AD98-A529AAA3E307}" type="pres">
      <dgm:prSet presAssocID="{3755B7AB-A369-41F8-8790-1488278EAB17}" presName="compNode" presStyleCnt="0"/>
      <dgm:spPr/>
    </dgm:pt>
    <dgm:pt modelId="{74F18DFF-FF45-40B2-9D38-4D2F28B1C562}" type="pres">
      <dgm:prSet presAssocID="{3755B7AB-A369-41F8-8790-1488278EAB17}" presName="bgRect" presStyleLbl="bgShp" presStyleIdx="0" presStyleCnt="2" custScaleY="103698"/>
      <dgm:spPr>
        <a:solidFill>
          <a:srgbClr val="7030A0"/>
        </a:solidFill>
      </dgm:spPr>
    </dgm:pt>
    <dgm:pt modelId="{06692A5B-3394-49A8-93D9-AD09CC1A2DF5}" type="pres">
      <dgm:prSet presAssocID="{3755B7AB-A369-41F8-8790-1488278EAB1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BFC55BF-D2DF-4215-A603-5C5FB0DB5076}" type="pres">
      <dgm:prSet presAssocID="{3755B7AB-A369-41F8-8790-1488278EAB17}" presName="spaceRect" presStyleCnt="0"/>
      <dgm:spPr/>
    </dgm:pt>
    <dgm:pt modelId="{72FB1578-4B18-421B-B801-F6B7B752B8E0}" type="pres">
      <dgm:prSet presAssocID="{3755B7AB-A369-41F8-8790-1488278EAB17}" presName="parTx" presStyleLbl="revTx" presStyleIdx="0" presStyleCnt="2">
        <dgm:presLayoutVars>
          <dgm:chMax val="0"/>
          <dgm:chPref val="0"/>
        </dgm:presLayoutVars>
      </dgm:prSet>
      <dgm:spPr/>
    </dgm:pt>
    <dgm:pt modelId="{0DE244CF-244B-4C70-99F7-C842D063BE44}" type="pres">
      <dgm:prSet presAssocID="{8720480E-212A-4E97-A206-1BA4398BCD53}" presName="sibTrans" presStyleCnt="0"/>
      <dgm:spPr/>
    </dgm:pt>
    <dgm:pt modelId="{6024C8CF-8BEF-41A7-939C-008CD435CF46}" type="pres">
      <dgm:prSet presAssocID="{72CA134F-932D-41EE-89FC-A10F421E0BE2}" presName="compNode" presStyleCnt="0"/>
      <dgm:spPr/>
    </dgm:pt>
    <dgm:pt modelId="{125C978D-9423-449C-9AB8-498C4FDBD7E6}" type="pres">
      <dgm:prSet presAssocID="{72CA134F-932D-41EE-89FC-A10F421E0BE2}" presName="bgRect" presStyleLbl="bgShp" presStyleIdx="1" presStyleCnt="2"/>
      <dgm:spPr>
        <a:solidFill>
          <a:schemeClr val="bg1">
            <a:lumMod val="65000"/>
          </a:schemeClr>
        </a:solidFill>
      </dgm:spPr>
    </dgm:pt>
    <dgm:pt modelId="{9AB0235D-BF9A-4CB6-A12D-A4462EBF138B}" type="pres">
      <dgm:prSet presAssocID="{72CA134F-932D-41EE-89FC-A10F421E0BE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D76B9DC-6754-4F77-935A-AD4A0227070D}" type="pres">
      <dgm:prSet presAssocID="{72CA134F-932D-41EE-89FC-A10F421E0BE2}" presName="spaceRect" presStyleCnt="0"/>
      <dgm:spPr/>
    </dgm:pt>
    <dgm:pt modelId="{51AED10F-36E6-43D0-A820-72BF139A1D53}" type="pres">
      <dgm:prSet presAssocID="{72CA134F-932D-41EE-89FC-A10F421E0BE2}" presName="parTx" presStyleLbl="revTx" presStyleIdx="1" presStyleCnt="2" custLinFactNeighborX="18" custLinFactNeighborY="-4913">
        <dgm:presLayoutVars>
          <dgm:chMax val="0"/>
          <dgm:chPref val="0"/>
        </dgm:presLayoutVars>
      </dgm:prSet>
      <dgm:spPr/>
    </dgm:pt>
  </dgm:ptLst>
  <dgm:cxnLst>
    <dgm:cxn modelId="{58C1CA70-7858-448C-858A-B9422448A295}" type="presOf" srcId="{2E368602-050B-469E-8A8D-B9ED33DFE1E7}" destId="{874EE295-418E-4DB4-BB1A-CBB0CC5CC3EC}" srcOrd="0" destOrd="0" presId="urn:microsoft.com/office/officeart/2018/2/layout/IconVerticalSolidList"/>
    <dgm:cxn modelId="{6680E453-AE83-4372-92E7-74AD2FE0F1E6}" srcId="{2E368602-050B-469E-8A8D-B9ED33DFE1E7}" destId="{72CA134F-932D-41EE-89FC-A10F421E0BE2}" srcOrd="1" destOrd="0" parTransId="{ADFE908E-B093-4AA7-8569-54F587816E99}" sibTransId="{6FC7E494-AED1-415A-B284-54083E81ED40}"/>
    <dgm:cxn modelId="{000F8397-B4D5-46D7-9CD8-8E7ED43A77F2}" srcId="{2E368602-050B-469E-8A8D-B9ED33DFE1E7}" destId="{3755B7AB-A369-41F8-8790-1488278EAB17}" srcOrd="0" destOrd="0" parTransId="{4A8E4648-195E-4D89-8FDB-9F1F82CC8007}" sibTransId="{8720480E-212A-4E97-A206-1BA4398BCD53}"/>
    <dgm:cxn modelId="{5CF42DA0-03F1-48B4-81EC-2974BD50732F}" type="presOf" srcId="{3755B7AB-A369-41F8-8790-1488278EAB17}" destId="{72FB1578-4B18-421B-B801-F6B7B752B8E0}" srcOrd="0" destOrd="0" presId="urn:microsoft.com/office/officeart/2018/2/layout/IconVerticalSolidList"/>
    <dgm:cxn modelId="{A81665E3-EF9B-4E8F-89FC-5E815DBCC6BF}" type="presOf" srcId="{72CA134F-932D-41EE-89FC-A10F421E0BE2}" destId="{51AED10F-36E6-43D0-A820-72BF139A1D53}" srcOrd="0" destOrd="0" presId="urn:microsoft.com/office/officeart/2018/2/layout/IconVerticalSolidList"/>
    <dgm:cxn modelId="{A5B18047-2559-466D-AF10-E1E5C721D82F}" type="presParOf" srcId="{874EE295-418E-4DB4-BB1A-CBB0CC5CC3EC}" destId="{62B65302-D382-4BC7-AD98-A529AAA3E307}" srcOrd="0" destOrd="0" presId="urn:microsoft.com/office/officeart/2018/2/layout/IconVerticalSolidList"/>
    <dgm:cxn modelId="{6A2C4023-E916-496D-8036-8AD963EA89AC}" type="presParOf" srcId="{62B65302-D382-4BC7-AD98-A529AAA3E307}" destId="{74F18DFF-FF45-40B2-9D38-4D2F28B1C562}" srcOrd="0" destOrd="0" presId="urn:microsoft.com/office/officeart/2018/2/layout/IconVerticalSolidList"/>
    <dgm:cxn modelId="{5B70AD4A-4BC0-463B-848B-9CC4BEE61104}" type="presParOf" srcId="{62B65302-D382-4BC7-AD98-A529AAA3E307}" destId="{06692A5B-3394-49A8-93D9-AD09CC1A2DF5}" srcOrd="1" destOrd="0" presId="urn:microsoft.com/office/officeart/2018/2/layout/IconVerticalSolidList"/>
    <dgm:cxn modelId="{CF460553-903F-498E-9CF0-544F2D644FE0}" type="presParOf" srcId="{62B65302-D382-4BC7-AD98-A529AAA3E307}" destId="{0BFC55BF-D2DF-4215-A603-5C5FB0DB5076}" srcOrd="2" destOrd="0" presId="urn:microsoft.com/office/officeart/2018/2/layout/IconVerticalSolidList"/>
    <dgm:cxn modelId="{6B9C9052-F8B2-4471-8795-70AAE0681331}" type="presParOf" srcId="{62B65302-D382-4BC7-AD98-A529AAA3E307}" destId="{72FB1578-4B18-421B-B801-F6B7B752B8E0}" srcOrd="3" destOrd="0" presId="urn:microsoft.com/office/officeart/2018/2/layout/IconVerticalSolidList"/>
    <dgm:cxn modelId="{32287A22-44D2-49FA-84A7-8A329611BCA8}" type="presParOf" srcId="{874EE295-418E-4DB4-BB1A-CBB0CC5CC3EC}" destId="{0DE244CF-244B-4C70-99F7-C842D063BE44}" srcOrd="1" destOrd="0" presId="urn:microsoft.com/office/officeart/2018/2/layout/IconVerticalSolidList"/>
    <dgm:cxn modelId="{EBA640E3-7392-4EF5-89A2-265FD8D01C69}" type="presParOf" srcId="{874EE295-418E-4DB4-BB1A-CBB0CC5CC3EC}" destId="{6024C8CF-8BEF-41A7-939C-008CD435CF46}" srcOrd="2" destOrd="0" presId="urn:microsoft.com/office/officeart/2018/2/layout/IconVerticalSolidList"/>
    <dgm:cxn modelId="{B681EF06-AB77-437D-A77E-3ADF8906061B}" type="presParOf" srcId="{6024C8CF-8BEF-41A7-939C-008CD435CF46}" destId="{125C978D-9423-449C-9AB8-498C4FDBD7E6}" srcOrd="0" destOrd="0" presId="urn:microsoft.com/office/officeart/2018/2/layout/IconVerticalSolidList"/>
    <dgm:cxn modelId="{98C9B47C-3769-4763-A472-C03A3075BB7C}" type="presParOf" srcId="{6024C8CF-8BEF-41A7-939C-008CD435CF46}" destId="{9AB0235D-BF9A-4CB6-A12D-A4462EBF138B}" srcOrd="1" destOrd="0" presId="urn:microsoft.com/office/officeart/2018/2/layout/IconVerticalSolidList"/>
    <dgm:cxn modelId="{190EA01F-9926-4BFF-A0AB-82CE75A93AD7}" type="presParOf" srcId="{6024C8CF-8BEF-41A7-939C-008CD435CF46}" destId="{1D76B9DC-6754-4F77-935A-AD4A0227070D}" srcOrd="2" destOrd="0" presId="urn:microsoft.com/office/officeart/2018/2/layout/IconVerticalSolidList"/>
    <dgm:cxn modelId="{10A15204-0831-4762-9319-092D26488BF8}" type="presParOf" srcId="{6024C8CF-8BEF-41A7-939C-008CD435CF46}" destId="{51AED10F-36E6-43D0-A820-72BF139A1D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18F5517-C51B-42E4-A972-80E9FE66872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C7D6F78-D66D-4031-81CF-E0248D881C32}">
      <dgm:prSet phldrT="[Text]"/>
      <dgm:spPr/>
      <dgm:t>
        <a:bodyPr/>
        <a:lstStyle/>
        <a:p>
          <a:r>
            <a:rPr lang="en-US"/>
            <a:t>Create System for Collection of STEM Artifacts, Evidence, and Data</a:t>
          </a:r>
        </a:p>
      </dgm:t>
    </dgm:pt>
    <dgm:pt modelId="{FC499AD3-A6AF-42B3-B8CF-2C879C680983}" type="parTrans" cxnId="{F201B192-37DC-4509-8586-1E0BCC26E45A}">
      <dgm:prSet/>
      <dgm:spPr/>
      <dgm:t>
        <a:bodyPr/>
        <a:lstStyle/>
        <a:p>
          <a:endParaRPr lang="en-US"/>
        </a:p>
      </dgm:t>
    </dgm:pt>
    <dgm:pt modelId="{1BDE1914-04BB-48A9-B581-B1224DD3AC0D}" type="sibTrans" cxnId="{F201B192-37DC-4509-8586-1E0BCC26E45A}">
      <dgm:prSet/>
      <dgm:spPr>
        <a:solidFill>
          <a:schemeClr val="tx1">
            <a:lumMod val="65000"/>
            <a:lumOff val="35000"/>
            <a:alpha val="90000"/>
          </a:schemeClr>
        </a:solidFill>
      </dgm:spPr>
      <dgm:t>
        <a:bodyPr/>
        <a:lstStyle/>
        <a:p>
          <a:endParaRPr lang="en-US"/>
        </a:p>
      </dgm:t>
    </dgm:pt>
    <dgm:pt modelId="{EA3F55D7-8DAD-41A8-97F6-A5F2500B183D}">
      <dgm:prSet phldrT="[Text]"/>
      <dgm:spPr/>
      <dgm:t>
        <a:bodyPr/>
        <a:lstStyle/>
        <a:p>
          <a:r>
            <a:rPr lang="en-US"/>
            <a:t>Establish Expectations and Accountability for STEM Experiences in the Classroom</a:t>
          </a:r>
        </a:p>
      </dgm:t>
    </dgm:pt>
    <dgm:pt modelId="{CC576DEF-13F6-4D32-BA90-1471CEF04415}" type="parTrans" cxnId="{6F37676C-3F96-4E14-97B0-11E08B45AE2F}">
      <dgm:prSet/>
      <dgm:spPr/>
      <dgm:t>
        <a:bodyPr/>
        <a:lstStyle/>
        <a:p>
          <a:endParaRPr lang="en-US"/>
        </a:p>
      </dgm:t>
    </dgm:pt>
    <dgm:pt modelId="{C3976097-9D18-4806-8F68-ADD684CA8A24}" type="sibTrans" cxnId="{6F37676C-3F96-4E14-97B0-11E08B45AE2F}">
      <dgm:prSet/>
      <dgm:spPr>
        <a:solidFill>
          <a:schemeClr val="tx1">
            <a:lumMod val="65000"/>
            <a:lumOff val="35000"/>
            <a:alpha val="90000"/>
          </a:schemeClr>
        </a:solidFill>
      </dgm:spPr>
      <dgm:t>
        <a:bodyPr/>
        <a:lstStyle/>
        <a:p>
          <a:endParaRPr lang="en-US"/>
        </a:p>
      </dgm:t>
    </dgm:pt>
    <dgm:pt modelId="{36B211CB-56C6-4BF0-8813-8F068F864523}">
      <dgm:prSet phldrT="[Text]"/>
      <dgm:spPr/>
      <dgm:t>
        <a:bodyPr/>
        <a:lstStyle/>
        <a:p>
          <a:r>
            <a:rPr lang="en-US"/>
            <a:t>Host Staff Wide STEM Professional Development to Enhance STEM Knowledge</a:t>
          </a:r>
        </a:p>
      </dgm:t>
    </dgm:pt>
    <dgm:pt modelId="{5EAD505B-77F5-467B-BEB0-05DDA4A97B11}" type="parTrans" cxnId="{2D6980CF-6ED5-45B4-BD85-CE86D2D611E1}">
      <dgm:prSet/>
      <dgm:spPr/>
      <dgm:t>
        <a:bodyPr/>
        <a:lstStyle/>
        <a:p>
          <a:endParaRPr lang="en-US"/>
        </a:p>
      </dgm:t>
    </dgm:pt>
    <dgm:pt modelId="{AED77FF5-A077-4F4A-9BEE-04D129CA8A85}" type="sibTrans" cxnId="{2D6980CF-6ED5-45B4-BD85-CE86D2D611E1}">
      <dgm:prSet/>
      <dgm:spPr/>
      <dgm:t>
        <a:bodyPr/>
        <a:lstStyle/>
        <a:p>
          <a:endParaRPr lang="en-US"/>
        </a:p>
      </dgm:t>
    </dgm:pt>
    <dgm:pt modelId="{2655174B-0BDB-447B-96CF-212EFAFF29D2}" type="pres">
      <dgm:prSet presAssocID="{118F5517-C51B-42E4-A972-80E9FE66872E}" presName="outerComposite" presStyleCnt="0">
        <dgm:presLayoutVars>
          <dgm:chMax val="5"/>
          <dgm:dir/>
          <dgm:resizeHandles val="exact"/>
        </dgm:presLayoutVars>
      </dgm:prSet>
      <dgm:spPr/>
    </dgm:pt>
    <dgm:pt modelId="{AEC6356C-887E-4C68-9395-A03B75624766}" type="pres">
      <dgm:prSet presAssocID="{118F5517-C51B-42E4-A972-80E9FE66872E}" presName="dummyMaxCanvas" presStyleCnt="0">
        <dgm:presLayoutVars/>
      </dgm:prSet>
      <dgm:spPr/>
    </dgm:pt>
    <dgm:pt modelId="{DC417E79-E84D-4BE6-A5BF-38AB0C7631E0}" type="pres">
      <dgm:prSet presAssocID="{118F5517-C51B-42E4-A972-80E9FE66872E}" presName="ThreeNodes_1" presStyleLbl="node1" presStyleIdx="0" presStyleCnt="3">
        <dgm:presLayoutVars>
          <dgm:bulletEnabled val="1"/>
        </dgm:presLayoutVars>
      </dgm:prSet>
      <dgm:spPr/>
    </dgm:pt>
    <dgm:pt modelId="{7E11F514-9602-44BC-8ABC-061849AF84A3}" type="pres">
      <dgm:prSet presAssocID="{118F5517-C51B-42E4-A972-80E9FE66872E}" presName="ThreeNodes_2" presStyleLbl="node1" presStyleIdx="1" presStyleCnt="3">
        <dgm:presLayoutVars>
          <dgm:bulletEnabled val="1"/>
        </dgm:presLayoutVars>
      </dgm:prSet>
      <dgm:spPr/>
    </dgm:pt>
    <dgm:pt modelId="{F24339A8-493F-496C-B397-A654AF7A5879}" type="pres">
      <dgm:prSet presAssocID="{118F5517-C51B-42E4-A972-80E9FE66872E}" presName="ThreeNodes_3" presStyleLbl="node1" presStyleIdx="2" presStyleCnt="3" custLinFactNeighborX="173">
        <dgm:presLayoutVars>
          <dgm:bulletEnabled val="1"/>
        </dgm:presLayoutVars>
      </dgm:prSet>
      <dgm:spPr/>
    </dgm:pt>
    <dgm:pt modelId="{57F29A26-759B-4065-BAA1-45F98131E01E}" type="pres">
      <dgm:prSet presAssocID="{118F5517-C51B-42E4-A972-80E9FE66872E}" presName="ThreeConn_1-2" presStyleLbl="fgAccFollowNode1" presStyleIdx="0" presStyleCnt="2">
        <dgm:presLayoutVars>
          <dgm:bulletEnabled val="1"/>
        </dgm:presLayoutVars>
      </dgm:prSet>
      <dgm:spPr/>
    </dgm:pt>
    <dgm:pt modelId="{D14956FC-2F19-421B-8D07-CFDF333E7E5F}" type="pres">
      <dgm:prSet presAssocID="{118F5517-C51B-42E4-A972-80E9FE66872E}" presName="ThreeConn_2-3" presStyleLbl="fgAccFollowNode1" presStyleIdx="1" presStyleCnt="2">
        <dgm:presLayoutVars>
          <dgm:bulletEnabled val="1"/>
        </dgm:presLayoutVars>
      </dgm:prSet>
      <dgm:spPr/>
    </dgm:pt>
    <dgm:pt modelId="{AEFF22CE-2FC8-4BF4-99A4-8E7DDC312254}" type="pres">
      <dgm:prSet presAssocID="{118F5517-C51B-42E4-A972-80E9FE66872E}" presName="ThreeNodes_1_text" presStyleLbl="node1" presStyleIdx="2" presStyleCnt="3">
        <dgm:presLayoutVars>
          <dgm:bulletEnabled val="1"/>
        </dgm:presLayoutVars>
      </dgm:prSet>
      <dgm:spPr/>
    </dgm:pt>
    <dgm:pt modelId="{170DD796-38B7-4608-B69F-11647BF40441}" type="pres">
      <dgm:prSet presAssocID="{118F5517-C51B-42E4-A972-80E9FE66872E}" presName="ThreeNodes_2_text" presStyleLbl="node1" presStyleIdx="2" presStyleCnt="3">
        <dgm:presLayoutVars>
          <dgm:bulletEnabled val="1"/>
        </dgm:presLayoutVars>
      </dgm:prSet>
      <dgm:spPr/>
    </dgm:pt>
    <dgm:pt modelId="{2FFEC82B-CB4B-4B46-BB52-F65927270FAE}" type="pres">
      <dgm:prSet presAssocID="{118F5517-C51B-42E4-A972-80E9FE66872E}" presName="ThreeNodes_3_text" presStyleLbl="node1" presStyleIdx="2" presStyleCnt="3">
        <dgm:presLayoutVars>
          <dgm:bulletEnabled val="1"/>
        </dgm:presLayoutVars>
      </dgm:prSet>
      <dgm:spPr/>
    </dgm:pt>
  </dgm:ptLst>
  <dgm:cxnLst>
    <dgm:cxn modelId="{0BD25029-1F0E-4597-97B5-AE76B599B894}" type="presOf" srcId="{118F5517-C51B-42E4-A972-80E9FE66872E}" destId="{2655174B-0BDB-447B-96CF-212EFAFF29D2}" srcOrd="0" destOrd="0" presId="urn:microsoft.com/office/officeart/2005/8/layout/vProcess5"/>
    <dgm:cxn modelId="{A6420A2F-CBCD-4A66-BE78-0E0C59C9D32B}" type="presOf" srcId="{CC7D6F78-D66D-4031-81CF-E0248D881C32}" destId="{DC417E79-E84D-4BE6-A5BF-38AB0C7631E0}" srcOrd="0" destOrd="0" presId="urn:microsoft.com/office/officeart/2005/8/layout/vProcess5"/>
    <dgm:cxn modelId="{6F37676C-3F96-4E14-97B0-11E08B45AE2F}" srcId="{118F5517-C51B-42E4-A972-80E9FE66872E}" destId="{EA3F55D7-8DAD-41A8-97F6-A5F2500B183D}" srcOrd="1" destOrd="0" parTransId="{CC576DEF-13F6-4D32-BA90-1471CEF04415}" sibTransId="{C3976097-9D18-4806-8F68-ADD684CA8A24}"/>
    <dgm:cxn modelId="{49B33E85-1061-4F04-8B6D-7ABE31FDD2F5}" type="presOf" srcId="{1BDE1914-04BB-48A9-B581-B1224DD3AC0D}" destId="{57F29A26-759B-4065-BAA1-45F98131E01E}" srcOrd="0" destOrd="0" presId="urn:microsoft.com/office/officeart/2005/8/layout/vProcess5"/>
    <dgm:cxn modelId="{2940058B-FC0D-4F78-81BC-A8389B1D93F8}" type="presOf" srcId="{EA3F55D7-8DAD-41A8-97F6-A5F2500B183D}" destId="{7E11F514-9602-44BC-8ABC-061849AF84A3}" srcOrd="0" destOrd="0" presId="urn:microsoft.com/office/officeart/2005/8/layout/vProcess5"/>
    <dgm:cxn modelId="{3601FB8D-8396-428A-BD3C-902EFF886565}" type="presOf" srcId="{C3976097-9D18-4806-8F68-ADD684CA8A24}" destId="{D14956FC-2F19-421B-8D07-CFDF333E7E5F}" srcOrd="0" destOrd="0" presId="urn:microsoft.com/office/officeart/2005/8/layout/vProcess5"/>
    <dgm:cxn modelId="{F201B192-37DC-4509-8586-1E0BCC26E45A}" srcId="{118F5517-C51B-42E4-A972-80E9FE66872E}" destId="{CC7D6F78-D66D-4031-81CF-E0248D881C32}" srcOrd="0" destOrd="0" parTransId="{FC499AD3-A6AF-42B3-B8CF-2C879C680983}" sibTransId="{1BDE1914-04BB-48A9-B581-B1224DD3AC0D}"/>
    <dgm:cxn modelId="{5BBB439F-5B91-4294-A50B-D57EC65F0B43}" type="presOf" srcId="{EA3F55D7-8DAD-41A8-97F6-A5F2500B183D}" destId="{170DD796-38B7-4608-B69F-11647BF40441}" srcOrd="1" destOrd="0" presId="urn:microsoft.com/office/officeart/2005/8/layout/vProcess5"/>
    <dgm:cxn modelId="{A6BB25BD-8F07-488F-B6B3-4700C0CFD948}" type="presOf" srcId="{36B211CB-56C6-4BF0-8813-8F068F864523}" destId="{2FFEC82B-CB4B-4B46-BB52-F65927270FAE}" srcOrd="1" destOrd="0" presId="urn:microsoft.com/office/officeart/2005/8/layout/vProcess5"/>
    <dgm:cxn modelId="{2D6980CF-6ED5-45B4-BD85-CE86D2D611E1}" srcId="{118F5517-C51B-42E4-A972-80E9FE66872E}" destId="{36B211CB-56C6-4BF0-8813-8F068F864523}" srcOrd="2" destOrd="0" parTransId="{5EAD505B-77F5-467B-BEB0-05DDA4A97B11}" sibTransId="{AED77FF5-A077-4F4A-9BEE-04D129CA8A85}"/>
    <dgm:cxn modelId="{2B1035D6-9B5F-406C-BB98-01FD31E5DF46}" type="presOf" srcId="{CC7D6F78-D66D-4031-81CF-E0248D881C32}" destId="{AEFF22CE-2FC8-4BF4-99A4-8E7DDC312254}" srcOrd="1" destOrd="0" presId="urn:microsoft.com/office/officeart/2005/8/layout/vProcess5"/>
    <dgm:cxn modelId="{BCEEF7DC-78A6-4B90-81CF-C261166F9292}" type="presOf" srcId="{36B211CB-56C6-4BF0-8813-8F068F864523}" destId="{F24339A8-493F-496C-B397-A654AF7A5879}" srcOrd="0" destOrd="0" presId="urn:microsoft.com/office/officeart/2005/8/layout/vProcess5"/>
    <dgm:cxn modelId="{115BF113-4161-46A1-8DDB-59E9F3E8C4C4}" type="presParOf" srcId="{2655174B-0BDB-447B-96CF-212EFAFF29D2}" destId="{AEC6356C-887E-4C68-9395-A03B75624766}" srcOrd="0" destOrd="0" presId="urn:microsoft.com/office/officeart/2005/8/layout/vProcess5"/>
    <dgm:cxn modelId="{9700B552-8548-435D-9A38-B90E684355B6}" type="presParOf" srcId="{2655174B-0BDB-447B-96CF-212EFAFF29D2}" destId="{DC417E79-E84D-4BE6-A5BF-38AB0C7631E0}" srcOrd="1" destOrd="0" presId="urn:microsoft.com/office/officeart/2005/8/layout/vProcess5"/>
    <dgm:cxn modelId="{33B4090C-8D09-4C3F-88E9-FCCDDDE200D4}" type="presParOf" srcId="{2655174B-0BDB-447B-96CF-212EFAFF29D2}" destId="{7E11F514-9602-44BC-8ABC-061849AF84A3}" srcOrd="2" destOrd="0" presId="urn:microsoft.com/office/officeart/2005/8/layout/vProcess5"/>
    <dgm:cxn modelId="{55A386D9-B234-4AE3-A604-74C38137E59F}" type="presParOf" srcId="{2655174B-0BDB-447B-96CF-212EFAFF29D2}" destId="{F24339A8-493F-496C-B397-A654AF7A5879}" srcOrd="3" destOrd="0" presId="urn:microsoft.com/office/officeart/2005/8/layout/vProcess5"/>
    <dgm:cxn modelId="{0DEC6AD2-F564-423B-8A66-993EF9BACC91}" type="presParOf" srcId="{2655174B-0BDB-447B-96CF-212EFAFF29D2}" destId="{57F29A26-759B-4065-BAA1-45F98131E01E}" srcOrd="4" destOrd="0" presId="urn:microsoft.com/office/officeart/2005/8/layout/vProcess5"/>
    <dgm:cxn modelId="{F8A02BC5-3E4B-4904-87DD-2704EAA25135}" type="presParOf" srcId="{2655174B-0BDB-447B-96CF-212EFAFF29D2}" destId="{D14956FC-2F19-421B-8D07-CFDF333E7E5F}" srcOrd="5" destOrd="0" presId="urn:microsoft.com/office/officeart/2005/8/layout/vProcess5"/>
    <dgm:cxn modelId="{22E7355B-7FCA-4DC3-A4A9-F2440068049D}" type="presParOf" srcId="{2655174B-0BDB-447B-96CF-212EFAFF29D2}" destId="{AEFF22CE-2FC8-4BF4-99A4-8E7DDC312254}" srcOrd="6" destOrd="0" presId="urn:microsoft.com/office/officeart/2005/8/layout/vProcess5"/>
    <dgm:cxn modelId="{1BFA81D4-B24D-4047-A0F7-11866D0FF6E9}" type="presParOf" srcId="{2655174B-0BDB-447B-96CF-212EFAFF29D2}" destId="{170DD796-38B7-4608-B69F-11647BF40441}" srcOrd="7" destOrd="0" presId="urn:microsoft.com/office/officeart/2005/8/layout/vProcess5"/>
    <dgm:cxn modelId="{0ED59A32-80E6-40E8-8839-9EABC1501E65}" type="presParOf" srcId="{2655174B-0BDB-447B-96CF-212EFAFF29D2}" destId="{2FFEC82B-CB4B-4B46-BB52-F65927270FAE}"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FCD5AD-E163-48C1-907D-D15067DDFC6D}"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59D2BE57-D87C-45A2-8502-DD1161117357}">
      <dgm:prSet/>
      <dgm:spPr/>
      <dgm:t>
        <a:bodyPr/>
        <a:lstStyle/>
        <a:p>
          <a:r>
            <a:rPr lang="en-US"/>
            <a:t>Plan and hold 2 STEM Days during school hours December 17 and TBD in spring.</a:t>
          </a:r>
        </a:p>
      </dgm:t>
    </dgm:pt>
    <dgm:pt modelId="{DB650FC6-663E-40CD-9D9A-E0E8855CD7D3}" type="parTrans" cxnId="{E90126CE-E8D4-4571-91E0-4BE23BCC7BF5}">
      <dgm:prSet/>
      <dgm:spPr/>
      <dgm:t>
        <a:bodyPr/>
        <a:lstStyle/>
        <a:p>
          <a:endParaRPr lang="en-US"/>
        </a:p>
      </dgm:t>
    </dgm:pt>
    <dgm:pt modelId="{78434894-B7A9-4AAA-8F49-82180218754A}" type="sibTrans" cxnId="{E90126CE-E8D4-4571-91E0-4BE23BCC7BF5}">
      <dgm:prSet/>
      <dgm:spPr/>
      <dgm:t>
        <a:bodyPr/>
        <a:lstStyle/>
        <a:p>
          <a:endParaRPr lang="en-US"/>
        </a:p>
      </dgm:t>
    </dgm:pt>
    <dgm:pt modelId="{5F6E19B9-52C5-4530-BFE0-D80F8DEFF2E1}">
      <dgm:prSet/>
      <dgm:spPr/>
      <dgm:t>
        <a:bodyPr/>
        <a:lstStyle/>
        <a:p>
          <a:r>
            <a:rPr lang="en-US"/>
            <a:t>STEM Night on March 10, 2022</a:t>
          </a:r>
        </a:p>
      </dgm:t>
    </dgm:pt>
    <dgm:pt modelId="{E9204A43-B5D1-4479-9DB7-72F7A8AB86E3}" type="parTrans" cxnId="{4E2D5A9B-E957-4F6D-8C6A-7846B0D48E38}">
      <dgm:prSet/>
      <dgm:spPr/>
      <dgm:t>
        <a:bodyPr/>
        <a:lstStyle/>
        <a:p>
          <a:endParaRPr lang="en-US"/>
        </a:p>
      </dgm:t>
    </dgm:pt>
    <dgm:pt modelId="{DE6ECFC2-B6B0-4F35-A0B8-CA8B360DDF28}" type="sibTrans" cxnId="{4E2D5A9B-E957-4F6D-8C6A-7846B0D48E38}">
      <dgm:prSet/>
      <dgm:spPr/>
      <dgm:t>
        <a:bodyPr/>
        <a:lstStyle/>
        <a:p>
          <a:endParaRPr lang="en-US"/>
        </a:p>
      </dgm:t>
    </dgm:pt>
    <dgm:pt modelId="{5007BBEA-1A8B-4BE5-8444-7362373633DA}" type="pres">
      <dgm:prSet presAssocID="{74FCD5AD-E163-48C1-907D-D15067DDFC6D}" presName="hierChild1" presStyleCnt="0">
        <dgm:presLayoutVars>
          <dgm:chPref val="1"/>
          <dgm:dir/>
          <dgm:animOne val="branch"/>
          <dgm:animLvl val="lvl"/>
          <dgm:resizeHandles/>
        </dgm:presLayoutVars>
      </dgm:prSet>
      <dgm:spPr/>
    </dgm:pt>
    <dgm:pt modelId="{F27AAAB1-CFAC-4C74-9699-D83261DD420A}" type="pres">
      <dgm:prSet presAssocID="{59D2BE57-D87C-45A2-8502-DD1161117357}" presName="hierRoot1" presStyleCnt="0"/>
      <dgm:spPr/>
    </dgm:pt>
    <dgm:pt modelId="{3A45A8B6-45B5-4C57-8A1B-B459F49F8199}" type="pres">
      <dgm:prSet presAssocID="{59D2BE57-D87C-45A2-8502-DD1161117357}" presName="composite" presStyleCnt="0"/>
      <dgm:spPr/>
    </dgm:pt>
    <dgm:pt modelId="{AA519235-DEDF-452A-B328-D431DB41FD4E}" type="pres">
      <dgm:prSet presAssocID="{59D2BE57-D87C-45A2-8502-DD1161117357}" presName="background" presStyleLbl="node0" presStyleIdx="0" presStyleCnt="2"/>
      <dgm:spPr>
        <a:solidFill>
          <a:schemeClr val="accent4">
            <a:lumMod val="60000"/>
            <a:lumOff val="40000"/>
          </a:schemeClr>
        </a:solidFill>
      </dgm:spPr>
    </dgm:pt>
    <dgm:pt modelId="{3F3575D8-621A-457E-8811-51F718DB2BCD}" type="pres">
      <dgm:prSet presAssocID="{59D2BE57-D87C-45A2-8502-DD1161117357}" presName="text" presStyleLbl="fgAcc0" presStyleIdx="0" presStyleCnt="2">
        <dgm:presLayoutVars>
          <dgm:chPref val="3"/>
        </dgm:presLayoutVars>
      </dgm:prSet>
      <dgm:spPr/>
    </dgm:pt>
    <dgm:pt modelId="{A6742320-6704-42F7-8CF2-3328AFE21BB6}" type="pres">
      <dgm:prSet presAssocID="{59D2BE57-D87C-45A2-8502-DD1161117357}" presName="hierChild2" presStyleCnt="0"/>
      <dgm:spPr/>
    </dgm:pt>
    <dgm:pt modelId="{4EF077B9-0E60-4B62-9053-5B79D477FD63}" type="pres">
      <dgm:prSet presAssocID="{5F6E19B9-52C5-4530-BFE0-D80F8DEFF2E1}" presName="hierRoot1" presStyleCnt="0"/>
      <dgm:spPr/>
    </dgm:pt>
    <dgm:pt modelId="{8A74B35E-CD7D-4D46-AC15-0B0B4A2D9CE5}" type="pres">
      <dgm:prSet presAssocID="{5F6E19B9-52C5-4530-BFE0-D80F8DEFF2E1}" presName="composite" presStyleCnt="0"/>
      <dgm:spPr/>
    </dgm:pt>
    <dgm:pt modelId="{E45EFC0A-6786-48CB-9A2A-B2B6F41081D2}" type="pres">
      <dgm:prSet presAssocID="{5F6E19B9-52C5-4530-BFE0-D80F8DEFF2E1}" presName="background" presStyleLbl="node0" presStyleIdx="1" presStyleCnt="2"/>
      <dgm:spPr>
        <a:solidFill>
          <a:schemeClr val="accent4">
            <a:lumMod val="60000"/>
            <a:lumOff val="40000"/>
          </a:schemeClr>
        </a:solidFill>
      </dgm:spPr>
    </dgm:pt>
    <dgm:pt modelId="{3C4BAA38-1800-4686-B7C7-D3D61C19778E}" type="pres">
      <dgm:prSet presAssocID="{5F6E19B9-52C5-4530-BFE0-D80F8DEFF2E1}" presName="text" presStyleLbl="fgAcc0" presStyleIdx="1" presStyleCnt="2">
        <dgm:presLayoutVars>
          <dgm:chPref val="3"/>
        </dgm:presLayoutVars>
      </dgm:prSet>
      <dgm:spPr/>
    </dgm:pt>
    <dgm:pt modelId="{9804F02B-F2B1-4178-8AF5-F063D938D3EA}" type="pres">
      <dgm:prSet presAssocID="{5F6E19B9-52C5-4530-BFE0-D80F8DEFF2E1}" presName="hierChild2" presStyleCnt="0"/>
      <dgm:spPr/>
    </dgm:pt>
  </dgm:ptLst>
  <dgm:cxnLst>
    <dgm:cxn modelId="{2422143B-CA44-4F27-BFE9-B36F4253404E}" type="presOf" srcId="{74FCD5AD-E163-48C1-907D-D15067DDFC6D}" destId="{5007BBEA-1A8B-4BE5-8444-7362373633DA}" srcOrd="0" destOrd="0" presId="urn:microsoft.com/office/officeart/2005/8/layout/hierarchy1"/>
    <dgm:cxn modelId="{0ECC8E41-074B-4BA3-A93E-5564B7ABF254}" type="presOf" srcId="{59D2BE57-D87C-45A2-8502-DD1161117357}" destId="{3F3575D8-621A-457E-8811-51F718DB2BCD}" srcOrd="0" destOrd="0" presId="urn:microsoft.com/office/officeart/2005/8/layout/hierarchy1"/>
    <dgm:cxn modelId="{98057490-06CD-43A3-A506-7F0E3C6D760F}" type="presOf" srcId="{5F6E19B9-52C5-4530-BFE0-D80F8DEFF2E1}" destId="{3C4BAA38-1800-4686-B7C7-D3D61C19778E}" srcOrd="0" destOrd="0" presId="urn:microsoft.com/office/officeart/2005/8/layout/hierarchy1"/>
    <dgm:cxn modelId="{4E2D5A9B-E957-4F6D-8C6A-7846B0D48E38}" srcId="{74FCD5AD-E163-48C1-907D-D15067DDFC6D}" destId="{5F6E19B9-52C5-4530-BFE0-D80F8DEFF2E1}" srcOrd="1" destOrd="0" parTransId="{E9204A43-B5D1-4479-9DB7-72F7A8AB86E3}" sibTransId="{DE6ECFC2-B6B0-4F35-A0B8-CA8B360DDF28}"/>
    <dgm:cxn modelId="{E90126CE-E8D4-4571-91E0-4BE23BCC7BF5}" srcId="{74FCD5AD-E163-48C1-907D-D15067DDFC6D}" destId="{59D2BE57-D87C-45A2-8502-DD1161117357}" srcOrd="0" destOrd="0" parTransId="{DB650FC6-663E-40CD-9D9A-E0E8855CD7D3}" sibTransId="{78434894-B7A9-4AAA-8F49-82180218754A}"/>
    <dgm:cxn modelId="{80522CD3-F554-4561-BD8B-AEBEC259F843}" type="presParOf" srcId="{5007BBEA-1A8B-4BE5-8444-7362373633DA}" destId="{F27AAAB1-CFAC-4C74-9699-D83261DD420A}" srcOrd="0" destOrd="0" presId="urn:microsoft.com/office/officeart/2005/8/layout/hierarchy1"/>
    <dgm:cxn modelId="{9BB0A746-1CE4-4783-A946-982FF0BE56F8}" type="presParOf" srcId="{F27AAAB1-CFAC-4C74-9699-D83261DD420A}" destId="{3A45A8B6-45B5-4C57-8A1B-B459F49F8199}" srcOrd="0" destOrd="0" presId="urn:microsoft.com/office/officeart/2005/8/layout/hierarchy1"/>
    <dgm:cxn modelId="{3CA675FE-B0C2-4C07-AEFB-BF7E2CF9D01C}" type="presParOf" srcId="{3A45A8B6-45B5-4C57-8A1B-B459F49F8199}" destId="{AA519235-DEDF-452A-B328-D431DB41FD4E}" srcOrd="0" destOrd="0" presId="urn:microsoft.com/office/officeart/2005/8/layout/hierarchy1"/>
    <dgm:cxn modelId="{D561537C-9AFF-46E8-A498-E9AB29EC6DFA}" type="presParOf" srcId="{3A45A8B6-45B5-4C57-8A1B-B459F49F8199}" destId="{3F3575D8-621A-457E-8811-51F718DB2BCD}" srcOrd="1" destOrd="0" presId="urn:microsoft.com/office/officeart/2005/8/layout/hierarchy1"/>
    <dgm:cxn modelId="{919D2BCB-4283-4DDC-8EED-D89FF11BEA07}" type="presParOf" srcId="{F27AAAB1-CFAC-4C74-9699-D83261DD420A}" destId="{A6742320-6704-42F7-8CF2-3328AFE21BB6}" srcOrd="1" destOrd="0" presId="urn:microsoft.com/office/officeart/2005/8/layout/hierarchy1"/>
    <dgm:cxn modelId="{0AFE7685-4176-49AB-973B-9B182CE64A6C}" type="presParOf" srcId="{5007BBEA-1A8B-4BE5-8444-7362373633DA}" destId="{4EF077B9-0E60-4B62-9053-5B79D477FD63}" srcOrd="1" destOrd="0" presId="urn:microsoft.com/office/officeart/2005/8/layout/hierarchy1"/>
    <dgm:cxn modelId="{0579A3E2-2238-4B3D-B4DF-F9EC760138E0}" type="presParOf" srcId="{4EF077B9-0E60-4B62-9053-5B79D477FD63}" destId="{8A74B35E-CD7D-4D46-AC15-0B0B4A2D9CE5}" srcOrd="0" destOrd="0" presId="urn:microsoft.com/office/officeart/2005/8/layout/hierarchy1"/>
    <dgm:cxn modelId="{36AB812F-0ECF-4866-AFD1-0F05F2B28737}" type="presParOf" srcId="{8A74B35E-CD7D-4D46-AC15-0B0B4A2D9CE5}" destId="{E45EFC0A-6786-48CB-9A2A-B2B6F41081D2}" srcOrd="0" destOrd="0" presId="urn:microsoft.com/office/officeart/2005/8/layout/hierarchy1"/>
    <dgm:cxn modelId="{2C1CA271-8155-4B22-990F-7DBB2AF0D43B}" type="presParOf" srcId="{8A74B35E-CD7D-4D46-AC15-0B0B4A2D9CE5}" destId="{3C4BAA38-1800-4686-B7C7-D3D61C19778E}" srcOrd="1" destOrd="0" presId="urn:microsoft.com/office/officeart/2005/8/layout/hierarchy1"/>
    <dgm:cxn modelId="{C3B1F4AE-9CD7-43E0-BB0D-231C60E70713}" type="presParOf" srcId="{4EF077B9-0E60-4B62-9053-5B79D477FD63}" destId="{9804F02B-F2B1-4178-8AF5-F063D938D3E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18DFF-FF45-40B2-9D38-4D2F28B1C562}">
      <dsp:nvSpPr>
        <dsp:cNvPr id="0" name=""/>
        <dsp:cNvSpPr/>
      </dsp:nvSpPr>
      <dsp:spPr>
        <a:xfrm>
          <a:off x="0" y="146"/>
          <a:ext cx="6586489" cy="1738025"/>
        </a:xfrm>
        <a:prstGeom prst="roundRect">
          <a:avLst>
            <a:gd name="adj" fmla="val 10000"/>
          </a:avLst>
        </a:prstGeom>
        <a:solidFill>
          <a:srgbClr val="7030A0"/>
        </a:solidFill>
        <a:ln>
          <a:noFill/>
        </a:ln>
        <a:effectLst/>
      </dsp:spPr>
      <dsp:style>
        <a:lnRef idx="0">
          <a:scrgbClr r="0" g="0" b="0"/>
        </a:lnRef>
        <a:fillRef idx="1">
          <a:scrgbClr r="0" g="0" b="0"/>
        </a:fillRef>
        <a:effectRef idx="0">
          <a:scrgbClr r="0" g="0" b="0"/>
        </a:effectRef>
        <a:fontRef idx="minor"/>
      </dsp:style>
    </dsp:sp>
    <dsp:sp modelId="{06692A5B-3394-49A8-93D9-AD09CC1A2DF5}">
      <dsp:nvSpPr>
        <dsp:cNvPr id="0" name=""/>
        <dsp:cNvSpPr/>
      </dsp:nvSpPr>
      <dsp:spPr>
        <a:xfrm>
          <a:off x="525752" y="391202"/>
          <a:ext cx="955914" cy="9559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FB1578-4B18-421B-B801-F6B7B752B8E0}">
      <dsp:nvSpPr>
        <dsp:cNvPr id="0" name=""/>
        <dsp:cNvSpPr/>
      </dsp:nvSpPr>
      <dsp:spPr>
        <a:xfrm>
          <a:off x="2007419" y="31136"/>
          <a:ext cx="4559055" cy="1738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941" tIns="183941" rIns="183941" bIns="183941" numCol="1" spcCol="1270" anchor="ctr" anchorCtr="0">
          <a:noAutofit/>
        </a:bodyPr>
        <a:lstStyle/>
        <a:p>
          <a:pPr marL="0" lvl="0" indent="0" algn="l" defTabSz="800100">
            <a:lnSpc>
              <a:spcPct val="100000"/>
            </a:lnSpc>
            <a:spcBef>
              <a:spcPct val="0"/>
            </a:spcBef>
            <a:spcAft>
              <a:spcPct val="35000"/>
            </a:spcAft>
            <a:buNone/>
          </a:pPr>
          <a:r>
            <a:rPr lang="en-US" sz="1800" kern="1200"/>
            <a:t>Learn the guidelines for STEM Certification and evaluate our program to determine areas of strength and areas of refinement in regards to the guidelines. Intentionally pursue opportunities for growth in the areas of refinement.</a:t>
          </a:r>
        </a:p>
      </dsp:txBody>
      <dsp:txXfrm>
        <a:off x="2007419" y="31136"/>
        <a:ext cx="4559055" cy="1738025"/>
      </dsp:txXfrm>
    </dsp:sp>
    <dsp:sp modelId="{125C978D-9423-449C-9AB8-498C4FDBD7E6}">
      <dsp:nvSpPr>
        <dsp:cNvPr id="0" name=""/>
        <dsp:cNvSpPr/>
      </dsp:nvSpPr>
      <dsp:spPr>
        <a:xfrm>
          <a:off x="0" y="2047246"/>
          <a:ext cx="6586489" cy="1676045"/>
        </a:xfrm>
        <a:prstGeom prst="roundRect">
          <a:avLst>
            <a:gd name="adj" fmla="val 10000"/>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9AB0235D-BF9A-4CB6-A12D-A4462EBF138B}">
      <dsp:nvSpPr>
        <dsp:cNvPr id="0" name=""/>
        <dsp:cNvSpPr/>
      </dsp:nvSpPr>
      <dsp:spPr>
        <a:xfrm>
          <a:off x="525752" y="2407312"/>
          <a:ext cx="955914" cy="9559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AED10F-36E6-43D0-A820-72BF139A1D53}">
      <dsp:nvSpPr>
        <dsp:cNvPr id="0" name=""/>
        <dsp:cNvSpPr/>
      </dsp:nvSpPr>
      <dsp:spPr>
        <a:xfrm>
          <a:off x="2008240" y="1961857"/>
          <a:ext cx="4559055" cy="1738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941" tIns="183941" rIns="183941" bIns="183941" numCol="1" spcCol="1270" anchor="ctr" anchorCtr="0">
          <a:noAutofit/>
        </a:bodyPr>
        <a:lstStyle/>
        <a:p>
          <a:pPr marL="0" lvl="0" indent="0" algn="l" defTabSz="1111250">
            <a:lnSpc>
              <a:spcPct val="100000"/>
            </a:lnSpc>
            <a:spcBef>
              <a:spcPct val="0"/>
            </a:spcBef>
            <a:spcAft>
              <a:spcPct val="35000"/>
            </a:spcAft>
            <a:buNone/>
          </a:pPr>
          <a:r>
            <a:rPr lang="en-US" sz="2500" kern="1200"/>
            <a:t>Increase intentional STEM learning across all classrooms and celebrate the growth.</a:t>
          </a:r>
        </a:p>
      </dsp:txBody>
      <dsp:txXfrm>
        <a:off x="2008240" y="1961857"/>
        <a:ext cx="4559055" cy="1738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17E79-E84D-4BE6-A5BF-38AB0C7631E0}">
      <dsp:nvSpPr>
        <dsp:cNvPr id="0" name=""/>
        <dsp:cNvSpPr/>
      </dsp:nvSpPr>
      <dsp:spPr>
        <a:xfrm>
          <a:off x="0" y="0"/>
          <a:ext cx="4861513" cy="963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Create System for Collection of STEM Artifacts, Evidence, and Data</a:t>
          </a:r>
        </a:p>
      </dsp:txBody>
      <dsp:txXfrm>
        <a:off x="28210" y="28210"/>
        <a:ext cx="3822176" cy="906752"/>
      </dsp:txXfrm>
    </dsp:sp>
    <dsp:sp modelId="{7E11F514-9602-44BC-8ABC-061849AF84A3}">
      <dsp:nvSpPr>
        <dsp:cNvPr id="0" name=""/>
        <dsp:cNvSpPr/>
      </dsp:nvSpPr>
      <dsp:spPr>
        <a:xfrm>
          <a:off x="428957" y="1123701"/>
          <a:ext cx="4861513" cy="963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Establish Expectations and Accountability for STEM Experiences in the Classroom</a:t>
          </a:r>
        </a:p>
      </dsp:txBody>
      <dsp:txXfrm>
        <a:off x="457167" y="1151911"/>
        <a:ext cx="3750074" cy="906752"/>
      </dsp:txXfrm>
    </dsp:sp>
    <dsp:sp modelId="{F24339A8-493F-496C-B397-A654AF7A5879}">
      <dsp:nvSpPr>
        <dsp:cNvPr id="0" name=""/>
        <dsp:cNvSpPr/>
      </dsp:nvSpPr>
      <dsp:spPr>
        <a:xfrm>
          <a:off x="857914" y="2247402"/>
          <a:ext cx="4861513" cy="963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Host Staff Wide STEM Professional Development to Enhance STEM Knowledge</a:t>
          </a:r>
        </a:p>
      </dsp:txBody>
      <dsp:txXfrm>
        <a:off x="886124" y="2275612"/>
        <a:ext cx="3750074" cy="906752"/>
      </dsp:txXfrm>
    </dsp:sp>
    <dsp:sp modelId="{57F29A26-759B-4065-BAA1-45F98131E01E}">
      <dsp:nvSpPr>
        <dsp:cNvPr id="0" name=""/>
        <dsp:cNvSpPr/>
      </dsp:nvSpPr>
      <dsp:spPr>
        <a:xfrm>
          <a:off x="4235451" y="730405"/>
          <a:ext cx="626062" cy="626062"/>
        </a:xfrm>
        <a:prstGeom prst="downArrow">
          <a:avLst>
            <a:gd name="adj1" fmla="val 55000"/>
            <a:gd name="adj2" fmla="val 45000"/>
          </a:avLst>
        </a:prstGeom>
        <a:solidFill>
          <a:schemeClr val="tx1">
            <a:lumMod val="65000"/>
            <a:lumOff val="3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376315" y="730405"/>
        <a:ext cx="344334" cy="471112"/>
      </dsp:txXfrm>
    </dsp:sp>
    <dsp:sp modelId="{D14956FC-2F19-421B-8D07-CFDF333E7E5F}">
      <dsp:nvSpPr>
        <dsp:cNvPr id="0" name=""/>
        <dsp:cNvSpPr/>
      </dsp:nvSpPr>
      <dsp:spPr>
        <a:xfrm>
          <a:off x="4664408" y="1847685"/>
          <a:ext cx="626062" cy="626062"/>
        </a:xfrm>
        <a:prstGeom prst="downArrow">
          <a:avLst>
            <a:gd name="adj1" fmla="val 55000"/>
            <a:gd name="adj2" fmla="val 45000"/>
          </a:avLst>
        </a:prstGeom>
        <a:solidFill>
          <a:schemeClr val="tx1">
            <a:lumMod val="65000"/>
            <a:lumOff val="3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805272" y="1847685"/>
        <a:ext cx="344334" cy="471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19235-DEDF-452A-B328-D431DB41FD4E}">
      <dsp:nvSpPr>
        <dsp:cNvPr id="0" name=""/>
        <dsp:cNvSpPr/>
      </dsp:nvSpPr>
      <dsp:spPr>
        <a:xfrm>
          <a:off x="836" y="155881"/>
          <a:ext cx="2934446" cy="1863373"/>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3575D8-621A-457E-8811-51F718DB2BCD}">
      <dsp:nvSpPr>
        <dsp:cNvPr id="0" name=""/>
        <dsp:cNvSpPr/>
      </dsp:nvSpPr>
      <dsp:spPr>
        <a:xfrm>
          <a:off x="326885" y="465628"/>
          <a:ext cx="2934446" cy="18633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Plan and hold 2 STEM Days during school hours December 17 and TBD in spring.</a:t>
          </a:r>
        </a:p>
      </dsp:txBody>
      <dsp:txXfrm>
        <a:off x="381461" y="520204"/>
        <a:ext cx="2825294" cy="1754221"/>
      </dsp:txXfrm>
    </dsp:sp>
    <dsp:sp modelId="{E45EFC0A-6786-48CB-9A2A-B2B6F41081D2}">
      <dsp:nvSpPr>
        <dsp:cNvPr id="0" name=""/>
        <dsp:cNvSpPr/>
      </dsp:nvSpPr>
      <dsp:spPr>
        <a:xfrm>
          <a:off x="3587382" y="155881"/>
          <a:ext cx="2934446" cy="1863373"/>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BAA38-1800-4686-B7C7-D3D61C19778E}">
      <dsp:nvSpPr>
        <dsp:cNvPr id="0" name=""/>
        <dsp:cNvSpPr/>
      </dsp:nvSpPr>
      <dsp:spPr>
        <a:xfrm>
          <a:off x="3913431" y="465628"/>
          <a:ext cx="2934446" cy="18633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STEM Night on March 10, 2022</a:t>
          </a:r>
        </a:p>
      </dsp:txBody>
      <dsp:txXfrm>
        <a:off x="3968007" y="520204"/>
        <a:ext cx="2825294" cy="17542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E4013-9E95-4B4B-B9FE-A440A403A57D}"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43281-2678-4839-8B3A-A128D0661471}" type="slidenum">
              <a:rPr lang="en-US" smtClean="0"/>
              <a:t>‹#›</a:t>
            </a:fld>
            <a:endParaRPr lang="en-US"/>
          </a:p>
        </p:txBody>
      </p:sp>
    </p:spTree>
    <p:extLst>
      <p:ext uri="{BB962C8B-B14F-4D97-AF65-F5344CB8AC3E}">
        <p14:creationId xmlns:p14="http://schemas.microsoft.com/office/powerpoint/2010/main" val="354366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PoG</a:t>
            </a:r>
            <a:r>
              <a:rPr lang="en-US" dirty="0"/>
              <a:t> is comprehensive and progresses from PreK up through 12</a:t>
            </a:r>
            <a:r>
              <a:rPr lang="en-US" baseline="30000" dirty="0"/>
              <a:t>th</a:t>
            </a:r>
            <a:r>
              <a:rPr lang="en-US" dirty="0"/>
              <a:t> grade. STEM education plays an important role in each of the 5 lenses of </a:t>
            </a:r>
            <a:r>
              <a:rPr lang="en-US" dirty="0" err="1"/>
              <a:t>PoG</a:t>
            </a:r>
            <a:r>
              <a:rPr lang="en-US" dirty="0"/>
              <a:t>, but is most prevalent in the 4Cs.</a:t>
            </a:r>
          </a:p>
        </p:txBody>
      </p:sp>
      <p:sp>
        <p:nvSpPr>
          <p:cNvPr id="4" name="Slide Number Placeholder 3"/>
          <p:cNvSpPr>
            <a:spLocks noGrp="1"/>
          </p:cNvSpPr>
          <p:nvPr>
            <p:ph type="sldNum" sz="quarter" idx="5"/>
          </p:nvPr>
        </p:nvSpPr>
        <p:spPr/>
        <p:txBody>
          <a:bodyPr/>
          <a:lstStyle/>
          <a:p>
            <a:fld id="{FE743281-2678-4839-8B3A-A128D0661471}" type="slidenum">
              <a:rPr lang="en-US" smtClean="0"/>
              <a:t>3</a:t>
            </a:fld>
            <a:endParaRPr lang="en-US"/>
          </a:p>
        </p:txBody>
      </p:sp>
    </p:spTree>
    <p:extLst>
      <p:ext uri="{BB962C8B-B14F-4D97-AF65-F5344CB8AC3E}">
        <p14:creationId xmlns:p14="http://schemas.microsoft.com/office/powerpoint/2010/main" val="406008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743281-2678-4839-8B3A-A128D0661471}" type="slidenum">
              <a:rPr lang="en-US" smtClean="0"/>
              <a:t>4</a:t>
            </a:fld>
            <a:endParaRPr lang="en-US"/>
          </a:p>
        </p:txBody>
      </p:sp>
    </p:spTree>
    <p:extLst>
      <p:ext uri="{BB962C8B-B14F-4D97-AF65-F5344CB8AC3E}">
        <p14:creationId xmlns:p14="http://schemas.microsoft.com/office/powerpoint/2010/main" val="97757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Underlined standards are areas that the STEM Committee is currently helping with or could potentially help out with volunteering, providing real-world experiences, spreading resources equitably across the schools, etc.</a:t>
            </a:r>
          </a:p>
        </p:txBody>
      </p:sp>
      <p:sp>
        <p:nvSpPr>
          <p:cNvPr id="4" name="Slide Number Placeholder 3"/>
          <p:cNvSpPr>
            <a:spLocks noGrp="1"/>
          </p:cNvSpPr>
          <p:nvPr>
            <p:ph type="sldNum" sz="quarter" idx="5"/>
          </p:nvPr>
        </p:nvSpPr>
        <p:spPr/>
        <p:txBody>
          <a:bodyPr/>
          <a:lstStyle/>
          <a:p>
            <a:fld id="{FE743281-2678-4839-8B3A-A128D0661471}" type="slidenum">
              <a:rPr lang="en-US" smtClean="0"/>
              <a:t>5</a:t>
            </a:fld>
            <a:endParaRPr lang="en-US"/>
          </a:p>
        </p:txBody>
      </p:sp>
    </p:spTree>
    <p:extLst>
      <p:ext uri="{BB962C8B-B14F-4D97-AF65-F5344CB8AC3E}">
        <p14:creationId xmlns:p14="http://schemas.microsoft.com/office/powerpoint/2010/main" val="215876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censored social media posts from students at your school </a:t>
            </a:r>
          </a:p>
          <a:p>
            <a:r>
              <a:rPr lang="en-US"/>
              <a:t>-Ben’s story of losing a great job due to inappropriate social media he made as a teenager </a:t>
            </a:r>
          </a:p>
          <a:p>
            <a:r>
              <a:rPr lang="en-US"/>
              <a:t>-Trends of employers and colleges looking at social media </a:t>
            </a:r>
          </a:p>
          <a:p>
            <a:r>
              <a:rPr lang="en-US"/>
              <a:t>-How social media impacts mental health </a:t>
            </a:r>
          </a:p>
          <a:p>
            <a:r>
              <a:rPr lang="en-US"/>
              <a:t>-How to report cyberbullying, threats, and online predators </a:t>
            </a:r>
          </a:p>
          <a:p>
            <a:r>
              <a:rPr lang="en-US"/>
              <a:t>-Positive use of social media for teenagers </a:t>
            </a:r>
          </a:p>
          <a:p>
            <a:endParaRPr lang="en-US">
              <a:cs typeface="Calibri"/>
            </a:endParaRPr>
          </a:p>
          <a:p>
            <a:r>
              <a:rPr lang="en-US"/>
              <a:t>-Ben’s story of losing a great job due to inappropriate social media he made as a teenager </a:t>
            </a:r>
          </a:p>
          <a:p>
            <a:r>
              <a:rPr lang="en-US"/>
              <a:t>- Most popular social media apps for teenagers </a:t>
            </a:r>
          </a:p>
          <a:p>
            <a:r>
              <a:rPr lang="en-US"/>
              <a:t>-Best practices and tools for monitoring kids online </a:t>
            </a:r>
          </a:p>
          <a:p>
            <a:r>
              <a:rPr lang="en-US"/>
              <a:t>-How to limit screen time </a:t>
            </a:r>
          </a:p>
          <a:p>
            <a:r>
              <a:rPr lang="en-US"/>
              <a:t>-How to report cyberbullying and online predators </a:t>
            </a:r>
          </a:p>
        </p:txBody>
      </p:sp>
      <p:sp>
        <p:nvSpPr>
          <p:cNvPr id="4" name="Slide Number Placeholder 3"/>
          <p:cNvSpPr>
            <a:spLocks noGrp="1"/>
          </p:cNvSpPr>
          <p:nvPr>
            <p:ph type="sldNum" sz="quarter" idx="5"/>
          </p:nvPr>
        </p:nvSpPr>
        <p:spPr/>
        <p:txBody>
          <a:bodyPr/>
          <a:lstStyle/>
          <a:p>
            <a:fld id="{FE743281-2678-4839-8B3A-A128D0661471}" type="slidenum">
              <a:rPr lang="en-US" smtClean="0"/>
              <a:t>11</a:t>
            </a:fld>
            <a:endParaRPr lang="en-US"/>
          </a:p>
        </p:txBody>
      </p:sp>
    </p:spTree>
    <p:extLst>
      <p:ext uri="{BB962C8B-B14F-4D97-AF65-F5344CB8AC3E}">
        <p14:creationId xmlns:p14="http://schemas.microsoft.com/office/powerpoint/2010/main" val="3530866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03B86E5-4AB3-45C7-8919-6226D7A654F9}"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18676-9F26-4398-A88F-5EA656415C3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E8914519-1D35-46A5-87E0-12D47213EF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0200" y="5486400"/>
            <a:ext cx="1371600" cy="1371600"/>
          </a:xfrm>
          <a:prstGeom prst="ellipse">
            <a:avLst/>
          </a:prstGeom>
        </p:spPr>
      </p:pic>
    </p:spTree>
    <p:extLst>
      <p:ext uri="{BB962C8B-B14F-4D97-AF65-F5344CB8AC3E}">
        <p14:creationId xmlns:p14="http://schemas.microsoft.com/office/powerpoint/2010/main" val="288408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B86E5-4AB3-45C7-8919-6226D7A654F9}" type="datetimeFigureOut">
              <a:rPr lang="en-US" smtClean="0"/>
              <a:t>11/16/2021</a:t>
            </a:fld>
            <a:endParaRPr lang="en-US"/>
          </a:p>
        </p:txBody>
      </p:sp>
      <p:sp>
        <p:nvSpPr>
          <p:cNvPr id="6" name="Slide Number Placeholder 5"/>
          <p:cNvSpPr>
            <a:spLocks noGrp="1"/>
          </p:cNvSpPr>
          <p:nvPr>
            <p:ph type="sldNum" sz="quarter" idx="12"/>
          </p:nvPr>
        </p:nvSpPr>
        <p:spPr/>
        <p:txBody>
          <a:bodyPr/>
          <a:lstStyle/>
          <a:p>
            <a:fld id="{63A18676-9F26-4398-A88F-5EA656415C3A}" type="slidenum">
              <a:rPr lang="en-US" smtClean="0"/>
              <a:t>‹#›</a:t>
            </a:fld>
            <a:endParaRPr lang="en-US"/>
          </a:p>
        </p:txBody>
      </p:sp>
    </p:spTree>
    <p:extLst>
      <p:ext uri="{BB962C8B-B14F-4D97-AF65-F5344CB8AC3E}">
        <p14:creationId xmlns:p14="http://schemas.microsoft.com/office/powerpoint/2010/main" val="29995041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18F9-0E0E-496A-82D0-8797577EC9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90C81-A996-4D8F-B499-47E3C9DBC0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B103BF-CEFE-436D-A628-AC328B5525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46B28-6C9A-4066-A035-D5FBD7FD4D2A}"/>
              </a:ext>
            </a:extLst>
          </p:cNvPr>
          <p:cNvSpPr>
            <a:spLocks noGrp="1"/>
          </p:cNvSpPr>
          <p:nvPr>
            <p:ph type="dt" sz="half" idx="10"/>
          </p:nvPr>
        </p:nvSpPr>
        <p:spPr/>
        <p:txBody>
          <a:bodyPr/>
          <a:lstStyle/>
          <a:p>
            <a:fld id="{050219CC-3535-4A01-8500-AB3CACCE138E}" type="datetimeFigureOut">
              <a:rPr lang="en-US" smtClean="0"/>
              <a:t>11/16/2021</a:t>
            </a:fld>
            <a:endParaRPr lang="en-US"/>
          </a:p>
        </p:txBody>
      </p:sp>
      <p:sp>
        <p:nvSpPr>
          <p:cNvPr id="6" name="Footer Placeholder 5">
            <a:extLst>
              <a:ext uri="{FF2B5EF4-FFF2-40B4-BE49-F238E27FC236}">
                <a16:creationId xmlns:a16="http://schemas.microsoft.com/office/drawing/2014/main" id="{0ACA4DE8-12E7-4D94-9B79-73DA283872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B9407-B5CA-44A4-BEC2-619921471C58}"/>
              </a:ext>
            </a:extLst>
          </p:cNvPr>
          <p:cNvSpPr>
            <a:spLocks noGrp="1"/>
          </p:cNvSpPr>
          <p:nvPr>
            <p:ph type="sldNum" sz="quarter" idx="12"/>
          </p:nvPr>
        </p:nvSpPr>
        <p:spPr/>
        <p:txBody>
          <a:bodyPr/>
          <a:lstStyle/>
          <a:p>
            <a:fld id="{797FDDB4-CB2C-4C65-9DFC-B83FC293A337}" type="slidenum">
              <a:rPr lang="en-US" smtClean="0"/>
              <a:t>‹#›</a:t>
            </a:fld>
            <a:endParaRPr lang="en-US"/>
          </a:p>
        </p:txBody>
      </p:sp>
    </p:spTree>
    <p:extLst>
      <p:ext uri="{BB962C8B-B14F-4D97-AF65-F5344CB8AC3E}">
        <p14:creationId xmlns:p14="http://schemas.microsoft.com/office/powerpoint/2010/main" val="40779903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1BD2-4C79-4876-A24D-BCCEECBF54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146FBE-B797-4C90-BBE1-98A7B9121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F0350-B648-4887-9DCE-CB1B2E80C7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B29191-ECCD-443A-BC77-5DD80E906F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CC18B-96D8-4799-9979-8514D04682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04AA74-E030-462F-9EDD-E946AE428428}"/>
              </a:ext>
            </a:extLst>
          </p:cNvPr>
          <p:cNvSpPr>
            <a:spLocks noGrp="1"/>
          </p:cNvSpPr>
          <p:nvPr>
            <p:ph type="dt" sz="half" idx="10"/>
          </p:nvPr>
        </p:nvSpPr>
        <p:spPr/>
        <p:txBody>
          <a:bodyPr/>
          <a:lstStyle/>
          <a:p>
            <a:fld id="{050219CC-3535-4A01-8500-AB3CACCE138E}" type="datetimeFigureOut">
              <a:rPr lang="en-US" smtClean="0"/>
              <a:t>11/16/2021</a:t>
            </a:fld>
            <a:endParaRPr lang="en-US"/>
          </a:p>
        </p:txBody>
      </p:sp>
      <p:sp>
        <p:nvSpPr>
          <p:cNvPr id="8" name="Footer Placeholder 7">
            <a:extLst>
              <a:ext uri="{FF2B5EF4-FFF2-40B4-BE49-F238E27FC236}">
                <a16:creationId xmlns:a16="http://schemas.microsoft.com/office/drawing/2014/main" id="{E621345B-504D-4742-BF95-399F553F01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EB805D-71E7-4628-8BDF-A510C413027C}"/>
              </a:ext>
            </a:extLst>
          </p:cNvPr>
          <p:cNvSpPr>
            <a:spLocks noGrp="1"/>
          </p:cNvSpPr>
          <p:nvPr>
            <p:ph type="sldNum" sz="quarter" idx="12"/>
          </p:nvPr>
        </p:nvSpPr>
        <p:spPr/>
        <p:txBody>
          <a:bodyPr/>
          <a:lstStyle/>
          <a:p>
            <a:fld id="{797FDDB4-CB2C-4C65-9DFC-B83FC293A337}" type="slidenum">
              <a:rPr lang="en-US" smtClean="0"/>
              <a:t>‹#›</a:t>
            </a:fld>
            <a:endParaRPr lang="en-US"/>
          </a:p>
        </p:txBody>
      </p:sp>
    </p:spTree>
    <p:extLst>
      <p:ext uri="{BB962C8B-B14F-4D97-AF65-F5344CB8AC3E}">
        <p14:creationId xmlns:p14="http://schemas.microsoft.com/office/powerpoint/2010/main" val="1646508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C1EC-2620-45D7-B268-DB5A3451A7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909128-7AAE-42AF-A8F9-379E4E92ABBB}"/>
              </a:ext>
            </a:extLst>
          </p:cNvPr>
          <p:cNvSpPr>
            <a:spLocks noGrp="1"/>
          </p:cNvSpPr>
          <p:nvPr>
            <p:ph type="dt" sz="half" idx="10"/>
          </p:nvPr>
        </p:nvSpPr>
        <p:spPr/>
        <p:txBody>
          <a:bodyPr/>
          <a:lstStyle/>
          <a:p>
            <a:fld id="{050219CC-3535-4A01-8500-AB3CACCE138E}" type="datetimeFigureOut">
              <a:rPr lang="en-US" smtClean="0"/>
              <a:t>11/16/2021</a:t>
            </a:fld>
            <a:endParaRPr lang="en-US"/>
          </a:p>
        </p:txBody>
      </p:sp>
      <p:sp>
        <p:nvSpPr>
          <p:cNvPr id="4" name="Footer Placeholder 3">
            <a:extLst>
              <a:ext uri="{FF2B5EF4-FFF2-40B4-BE49-F238E27FC236}">
                <a16:creationId xmlns:a16="http://schemas.microsoft.com/office/drawing/2014/main" id="{C1B28B90-76BA-4EE0-87B6-A02F032EF5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4BCA41-D466-4142-B7EF-8653C096E68D}"/>
              </a:ext>
            </a:extLst>
          </p:cNvPr>
          <p:cNvSpPr>
            <a:spLocks noGrp="1"/>
          </p:cNvSpPr>
          <p:nvPr>
            <p:ph type="sldNum" sz="quarter" idx="12"/>
          </p:nvPr>
        </p:nvSpPr>
        <p:spPr/>
        <p:txBody>
          <a:bodyPr/>
          <a:lstStyle/>
          <a:p>
            <a:fld id="{797FDDB4-CB2C-4C65-9DFC-B83FC293A337}" type="slidenum">
              <a:rPr lang="en-US" smtClean="0"/>
              <a:t>‹#›</a:t>
            </a:fld>
            <a:endParaRPr lang="en-US"/>
          </a:p>
        </p:txBody>
      </p:sp>
    </p:spTree>
    <p:extLst>
      <p:ext uri="{BB962C8B-B14F-4D97-AF65-F5344CB8AC3E}">
        <p14:creationId xmlns:p14="http://schemas.microsoft.com/office/powerpoint/2010/main" val="1830191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678385-7428-4B2C-B419-8FB3EAA3F52E}"/>
              </a:ext>
            </a:extLst>
          </p:cNvPr>
          <p:cNvSpPr>
            <a:spLocks noGrp="1"/>
          </p:cNvSpPr>
          <p:nvPr>
            <p:ph type="dt" sz="half" idx="10"/>
          </p:nvPr>
        </p:nvSpPr>
        <p:spPr/>
        <p:txBody>
          <a:bodyPr/>
          <a:lstStyle/>
          <a:p>
            <a:fld id="{050219CC-3535-4A01-8500-AB3CACCE138E}" type="datetimeFigureOut">
              <a:rPr lang="en-US" smtClean="0"/>
              <a:t>11/16/2021</a:t>
            </a:fld>
            <a:endParaRPr lang="en-US"/>
          </a:p>
        </p:txBody>
      </p:sp>
      <p:sp>
        <p:nvSpPr>
          <p:cNvPr id="3" name="Footer Placeholder 2">
            <a:extLst>
              <a:ext uri="{FF2B5EF4-FFF2-40B4-BE49-F238E27FC236}">
                <a16:creationId xmlns:a16="http://schemas.microsoft.com/office/drawing/2014/main" id="{DAFE6B06-F0E1-407E-955E-97FE27D732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73D9B9-B1E5-4AA8-B048-387B548957DE}"/>
              </a:ext>
            </a:extLst>
          </p:cNvPr>
          <p:cNvSpPr>
            <a:spLocks noGrp="1"/>
          </p:cNvSpPr>
          <p:nvPr>
            <p:ph type="sldNum" sz="quarter" idx="12"/>
          </p:nvPr>
        </p:nvSpPr>
        <p:spPr/>
        <p:txBody>
          <a:bodyPr/>
          <a:lstStyle/>
          <a:p>
            <a:fld id="{797FDDB4-CB2C-4C65-9DFC-B83FC293A337}" type="slidenum">
              <a:rPr lang="en-US" smtClean="0"/>
              <a:t>‹#›</a:t>
            </a:fld>
            <a:endParaRPr lang="en-US"/>
          </a:p>
        </p:txBody>
      </p:sp>
    </p:spTree>
    <p:extLst>
      <p:ext uri="{BB962C8B-B14F-4D97-AF65-F5344CB8AC3E}">
        <p14:creationId xmlns:p14="http://schemas.microsoft.com/office/powerpoint/2010/main" val="39927401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FD49-D3BD-48B8-8E4C-1FF099B488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036F55-9212-4927-AA6A-D8BF31C0AA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530D36-10B2-4AA6-A3ED-3DDF6E685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8DCAF-A77E-40E5-BF05-6F4F5AC963F5}"/>
              </a:ext>
            </a:extLst>
          </p:cNvPr>
          <p:cNvSpPr>
            <a:spLocks noGrp="1"/>
          </p:cNvSpPr>
          <p:nvPr>
            <p:ph type="dt" sz="half" idx="10"/>
          </p:nvPr>
        </p:nvSpPr>
        <p:spPr/>
        <p:txBody>
          <a:bodyPr/>
          <a:lstStyle/>
          <a:p>
            <a:fld id="{050219CC-3535-4A01-8500-AB3CACCE138E}" type="datetimeFigureOut">
              <a:rPr lang="en-US" smtClean="0"/>
              <a:t>11/16/2021</a:t>
            </a:fld>
            <a:endParaRPr lang="en-US"/>
          </a:p>
        </p:txBody>
      </p:sp>
      <p:sp>
        <p:nvSpPr>
          <p:cNvPr id="6" name="Footer Placeholder 5">
            <a:extLst>
              <a:ext uri="{FF2B5EF4-FFF2-40B4-BE49-F238E27FC236}">
                <a16:creationId xmlns:a16="http://schemas.microsoft.com/office/drawing/2014/main" id="{65B84889-C9DE-4F33-BF0C-1BA0AA4800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1B0271-CD74-4CC5-B9CB-3E44CD39B4E7}"/>
              </a:ext>
            </a:extLst>
          </p:cNvPr>
          <p:cNvSpPr>
            <a:spLocks noGrp="1"/>
          </p:cNvSpPr>
          <p:nvPr>
            <p:ph type="sldNum" sz="quarter" idx="12"/>
          </p:nvPr>
        </p:nvSpPr>
        <p:spPr/>
        <p:txBody>
          <a:bodyPr/>
          <a:lstStyle/>
          <a:p>
            <a:fld id="{797FDDB4-CB2C-4C65-9DFC-B83FC293A337}" type="slidenum">
              <a:rPr lang="en-US" smtClean="0"/>
              <a:t>‹#›</a:t>
            </a:fld>
            <a:endParaRPr lang="en-US"/>
          </a:p>
        </p:txBody>
      </p:sp>
    </p:spTree>
    <p:extLst>
      <p:ext uri="{BB962C8B-B14F-4D97-AF65-F5344CB8AC3E}">
        <p14:creationId xmlns:p14="http://schemas.microsoft.com/office/powerpoint/2010/main" val="7636890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AD91-BCCF-4F64-A1B6-C354D330A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55A39-1B48-4A5D-81B1-CED60EC70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8D421A-8206-4B3E-8DC7-3E1B50067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C0E80-70C3-4B17-8898-67DF3508ACFD}"/>
              </a:ext>
            </a:extLst>
          </p:cNvPr>
          <p:cNvSpPr>
            <a:spLocks noGrp="1"/>
          </p:cNvSpPr>
          <p:nvPr>
            <p:ph type="dt" sz="half" idx="10"/>
          </p:nvPr>
        </p:nvSpPr>
        <p:spPr/>
        <p:txBody>
          <a:bodyPr/>
          <a:lstStyle/>
          <a:p>
            <a:fld id="{050219CC-3535-4A01-8500-AB3CACCE138E}" type="datetimeFigureOut">
              <a:rPr lang="en-US" smtClean="0"/>
              <a:t>11/16/2021</a:t>
            </a:fld>
            <a:endParaRPr lang="en-US"/>
          </a:p>
        </p:txBody>
      </p:sp>
      <p:sp>
        <p:nvSpPr>
          <p:cNvPr id="6" name="Footer Placeholder 5">
            <a:extLst>
              <a:ext uri="{FF2B5EF4-FFF2-40B4-BE49-F238E27FC236}">
                <a16:creationId xmlns:a16="http://schemas.microsoft.com/office/drawing/2014/main" id="{37C5885B-06B0-426D-8E22-099F705954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92F7F-6F39-4C9F-A2FD-1037558B517C}"/>
              </a:ext>
            </a:extLst>
          </p:cNvPr>
          <p:cNvSpPr>
            <a:spLocks noGrp="1"/>
          </p:cNvSpPr>
          <p:nvPr>
            <p:ph type="sldNum" sz="quarter" idx="12"/>
          </p:nvPr>
        </p:nvSpPr>
        <p:spPr/>
        <p:txBody>
          <a:bodyPr/>
          <a:lstStyle/>
          <a:p>
            <a:fld id="{797FDDB4-CB2C-4C65-9DFC-B83FC293A337}" type="slidenum">
              <a:rPr lang="en-US" smtClean="0"/>
              <a:t>‹#›</a:t>
            </a:fld>
            <a:endParaRPr lang="en-US"/>
          </a:p>
        </p:txBody>
      </p:sp>
    </p:spTree>
    <p:extLst>
      <p:ext uri="{BB962C8B-B14F-4D97-AF65-F5344CB8AC3E}">
        <p14:creationId xmlns:p14="http://schemas.microsoft.com/office/powerpoint/2010/main" val="2231413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FC54-11CB-48CF-87ED-3B70B5FCC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35DCDE-2BE1-4726-885B-DC41D6A44F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60BE-416D-4329-A968-DE07BB97A118}"/>
              </a:ext>
            </a:extLst>
          </p:cNvPr>
          <p:cNvSpPr>
            <a:spLocks noGrp="1"/>
          </p:cNvSpPr>
          <p:nvPr>
            <p:ph type="dt" sz="half" idx="10"/>
          </p:nvPr>
        </p:nvSpPr>
        <p:spPr/>
        <p:txBody>
          <a:bodyPr/>
          <a:lstStyle/>
          <a:p>
            <a:fld id="{050219CC-3535-4A01-8500-AB3CACCE138E}" type="datetimeFigureOut">
              <a:rPr lang="en-US" smtClean="0"/>
              <a:t>11/16/2021</a:t>
            </a:fld>
            <a:endParaRPr lang="en-US"/>
          </a:p>
        </p:txBody>
      </p:sp>
      <p:sp>
        <p:nvSpPr>
          <p:cNvPr id="5" name="Footer Placeholder 4">
            <a:extLst>
              <a:ext uri="{FF2B5EF4-FFF2-40B4-BE49-F238E27FC236}">
                <a16:creationId xmlns:a16="http://schemas.microsoft.com/office/drawing/2014/main" id="{DBECB5D0-53F9-4B6E-BB76-2C0B40E37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AD2F7-CFEA-4567-8779-AE8C3C99C652}"/>
              </a:ext>
            </a:extLst>
          </p:cNvPr>
          <p:cNvSpPr>
            <a:spLocks noGrp="1"/>
          </p:cNvSpPr>
          <p:nvPr>
            <p:ph type="sldNum" sz="quarter" idx="12"/>
          </p:nvPr>
        </p:nvSpPr>
        <p:spPr/>
        <p:txBody>
          <a:bodyPr/>
          <a:lstStyle/>
          <a:p>
            <a:fld id="{797FDDB4-CB2C-4C65-9DFC-B83FC293A337}" type="slidenum">
              <a:rPr lang="en-US" smtClean="0"/>
              <a:t>‹#›</a:t>
            </a:fld>
            <a:endParaRPr lang="en-US"/>
          </a:p>
        </p:txBody>
      </p:sp>
    </p:spTree>
    <p:extLst>
      <p:ext uri="{BB962C8B-B14F-4D97-AF65-F5344CB8AC3E}">
        <p14:creationId xmlns:p14="http://schemas.microsoft.com/office/powerpoint/2010/main" val="35869353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145FC-97CC-4A77-9AFF-A7F3A405A9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C12F32-27CB-4164-84C7-232A389DA4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3CD0A-2047-4E76-AE9F-CB4815EA30D7}"/>
              </a:ext>
            </a:extLst>
          </p:cNvPr>
          <p:cNvSpPr>
            <a:spLocks noGrp="1"/>
          </p:cNvSpPr>
          <p:nvPr>
            <p:ph type="dt" sz="half" idx="10"/>
          </p:nvPr>
        </p:nvSpPr>
        <p:spPr/>
        <p:txBody>
          <a:bodyPr/>
          <a:lstStyle/>
          <a:p>
            <a:fld id="{050219CC-3535-4A01-8500-AB3CACCE138E}" type="datetimeFigureOut">
              <a:rPr lang="en-US" smtClean="0"/>
              <a:t>11/16/2021</a:t>
            </a:fld>
            <a:endParaRPr lang="en-US"/>
          </a:p>
        </p:txBody>
      </p:sp>
      <p:sp>
        <p:nvSpPr>
          <p:cNvPr id="5" name="Footer Placeholder 4">
            <a:extLst>
              <a:ext uri="{FF2B5EF4-FFF2-40B4-BE49-F238E27FC236}">
                <a16:creationId xmlns:a16="http://schemas.microsoft.com/office/drawing/2014/main" id="{D436E129-7914-4D6A-B194-C1F43265E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DD1CB-6473-4F75-9EE1-FAED52C997D1}"/>
              </a:ext>
            </a:extLst>
          </p:cNvPr>
          <p:cNvSpPr>
            <a:spLocks noGrp="1"/>
          </p:cNvSpPr>
          <p:nvPr>
            <p:ph type="sldNum" sz="quarter" idx="12"/>
          </p:nvPr>
        </p:nvSpPr>
        <p:spPr/>
        <p:txBody>
          <a:bodyPr/>
          <a:lstStyle/>
          <a:p>
            <a:fld id="{797FDDB4-CB2C-4C65-9DFC-B83FC293A337}" type="slidenum">
              <a:rPr lang="en-US" smtClean="0"/>
              <a:t>‹#›</a:t>
            </a:fld>
            <a:endParaRPr lang="en-US"/>
          </a:p>
        </p:txBody>
      </p:sp>
    </p:spTree>
    <p:extLst>
      <p:ext uri="{BB962C8B-B14F-4D97-AF65-F5344CB8AC3E}">
        <p14:creationId xmlns:p14="http://schemas.microsoft.com/office/powerpoint/2010/main" val="37667863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E3DA447-0696-462E-B7BF-3E3604B863B3}" type="datetimeFigureOut">
              <a:rPr lang="en-US" smtClean="0"/>
              <a:t>11/16/2021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32FB27D-9406-40F5-BDAD-3892A9D8D122}"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572050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DA447-0696-462E-B7BF-3E3604B863B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268889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B86E5-4AB3-45C7-8919-6226D7A654F9}" type="datetimeFigureOut">
              <a:rPr lang="en-US" smtClean="0"/>
              <a:t>11/16/2021</a:t>
            </a:fld>
            <a:endParaRPr lang="en-US"/>
          </a:p>
        </p:txBody>
      </p:sp>
      <p:sp>
        <p:nvSpPr>
          <p:cNvPr id="6" name="Slide Number Placeholder 5"/>
          <p:cNvSpPr>
            <a:spLocks noGrp="1"/>
          </p:cNvSpPr>
          <p:nvPr>
            <p:ph type="sldNum" sz="quarter" idx="12"/>
          </p:nvPr>
        </p:nvSpPr>
        <p:spPr/>
        <p:txBody>
          <a:bodyPr/>
          <a:lstStyle/>
          <a:p>
            <a:fld id="{63A18676-9F26-4398-A88F-5EA656415C3A}"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D2A763B1-9F93-485F-90A2-2B6929AF61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43200"/>
            <a:ext cx="1371600" cy="1371600"/>
          </a:xfrm>
          <a:prstGeom prst="ellipse">
            <a:avLst/>
          </a:prstGeom>
        </p:spPr>
      </p:pic>
    </p:spTree>
    <p:extLst>
      <p:ext uri="{BB962C8B-B14F-4D97-AF65-F5344CB8AC3E}">
        <p14:creationId xmlns:p14="http://schemas.microsoft.com/office/powerpoint/2010/main" val="34971769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DA447-0696-462E-B7BF-3E3604B863B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18662398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DA447-0696-462E-B7BF-3E3604B863B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26929335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DA447-0696-462E-B7BF-3E3604B863B3}"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41500286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DA447-0696-462E-B7BF-3E3604B863B3}"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12542499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DA447-0696-462E-B7BF-3E3604B863B3}"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8347926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DA447-0696-462E-B7BF-3E3604B863B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2011749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DA447-0696-462E-B7BF-3E3604B863B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24575480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DA447-0696-462E-B7BF-3E3604B863B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19663734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DA447-0696-462E-B7BF-3E3604B863B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15452515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DA447-0696-462E-B7BF-3E3604B863B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B27D-9406-40F5-BDAD-3892A9D8D122}"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612084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84ED7-31DF-4F69-9B04-D876B55B8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43E2B0-7924-4BE4-9EA1-75831997D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945759-B0FC-416E-9269-A71E990E9B01}"/>
              </a:ext>
            </a:extLst>
          </p:cNvPr>
          <p:cNvSpPr>
            <a:spLocks noGrp="1"/>
          </p:cNvSpPr>
          <p:nvPr>
            <p:ph type="dt" sz="half" idx="10"/>
          </p:nvPr>
        </p:nvSpPr>
        <p:spPr/>
        <p:txBody>
          <a:bodyPr/>
          <a:lstStyle/>
          <a:p>
            <a:fld id="{600E1A78-619F-4DD0-B3F5-4336ECFC42BD}" type="datetimeFigureOut">
              <a:rPr lang="en-US" smtClean="0"/>
              <a:t>11/16/2021</a:t>
            </a:fld>
            <a:endParaRPr lang="en-US"/>
          </a:p>
        </p:txBody>
      </p:sp>
      <p:sp>
        <p:nvSpPr>
          <p:cNvPr id="5" name="Footer Placeholder 4">
            <a:extLst>
              <a:ext uri="{FF2B5EF4-FFF2-40B4-BE49-F238E27FC236}">
                <a16:creationId xmlns:a16="http://schemas.microsoft.com/office/drawing/2014/main" id="{6D671BD1-B62F-4B7F-A053-D609C9C45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C2411-D570-4186-9F26-5B7D5E5605CF}"/>
              </a:ext>
            </a:extLst>
          </p:cNvPr>
          <p:cNvSpPr>
            <a:spLocks noGrp="1"/>
          </p:cNvSpPr>
          <p:nvPr>
            <p:ph type="sldNum" sz="quarter" idx="12"/>
          </p:nvPr>
        </p:nvSpPr>
        <p:spPr/>
        <p:txBody>
          <a:bodyPr/>
          <a:lstStyle/>
          <a:p>
            <a:fld id="{1B735365-A9DC-4AEE-AD9D-4E9337577343}" type="slidenum">
              <a:rPr lang="en-US" smtClean="0"/>
              <a:t>‹#›</a:t>
            </a:fld>
            <a:endParaRPr lang="en-US"/>
          </a:p>
        </p:txBody>
      </p:sp>
    </p:spTree>
    <p:extLst>
      <p:ext uri="{BB962C8B-B14F-4D97-AF65-F5344CB8AC3E}">
        <p14:creationId xmlns:p14="http://schemas.microsoft.com/office/powerpoint/2010/main" val="11776189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DA447-0696-462E-B7BF-3E3604B863B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309199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3DA447-0696-462E-B7BF-3E3604B863B3}"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40964247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E3DA447-0696-462E-B7BF-3E3604B863B3}"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13476224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DA447-0696-462E-B7BF-3E3604B863B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18355238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DA447-0696-462E-B7BF-3E3604B863B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B27D-9406-40F5-BDAD-3892A9D8D122}" type="slidenum">
              <a:rPr lang="en-US" smtClean="0"/>
              <a:t>‹#›</a:t>
            </a:fld>
            <a:endParaRPr lang="en-US"/>
          </a:p>
        </p:txBody>
      </p:sp>
    </p:spTree>
    <p:extLst>
      <p:ext uri="{BB962C8B-B14F-4D97-AF65-F5344CB8AC3E}">
        <p14:creationId xmlns:p14="http://schemas.microsoft.com/office/powerpoint/2010/main" val="36198382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586D-FF3C-4810-AEEF-60818241A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464824-FF93-4008-BF82-D82F1A02D2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5BF176-D1F1-4EF7-81A3-78BA0696667B}"/>
              </a:ext>
            </a:extLst>
          </p:cNvPr>
          <p:cNvSpPr>
            <a:spLocks noGrp="1"/>
          </p:cNvSpPr>
          <p:nvPr>
            <p:ph type="dt" sz="half" idx="10"/>
          </p:nvPr>
        </p:nvSpPr>
        <p:spPr/>
        <p:txBody>
          <a:bodyPr/>
          <a:lstStyle/>
          <a:p>
            <a:fld id="{0C903F97-C9A8-4494-8236-CA44FFB1752F}" type="datetimeFigureOut">
              <a:rPr lang="en-US" smtClean="0"/>
              <a:t>11/16/2021</a:t>
            </a:fld>
            <a:endParaRPr lang="en-US"/>
          </a:p>
        </p:txBody>
      </p:sp>
      <p:sp>
        <p:nvSpPr>
          <p:cNvPr id="5" name="Footer Placeholder 4">
            <a:extLst>
              <a:ext uri="{FF2B5EF4-FFF2-40B4-BE49-F238E27FC236}">
                <a16:creationId xmlns:a16="http://schemas.microsoft.com/office/drawing/2014/main" id="{96ABF623-98B6-43D2-87A4-0C4031EDA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C570E-8B52-4E31-A9FC-5C4CDDB72DA4}"/>
              </a:ext>
            </a:extLst>
          </p:cNvPr>
          <p:cNvSpPr>
            <a:spLocks noGrp="1"/>
          </p:cNvSpPr>
          <p:nvPr>
            <p:ph type="sldNum" sz="quarter" idx="12"/>
          </p:nvPr>
        </p:nvSpPr>
        <p:spPr/>
        <p:txBody>
          <a:bodyPr/>
          <a:lstStyle/>
          <a:p>
            <a:fld id="{69D77484-E870-4234-865A-98EC1C592094}" type="slidenum">
              <a:rPr lang="en-US" smtClean="0"/>
              <a:t>‹#›</a:t>
            </a:fld>
            <a:endParaRPr lang="en-US"/>
          </a:p>
        </p:txBody>
      </p:sp>
    </p:spTree>
    <p:extLst>
      <p:ext uri="{BB962C8B-B14F-4D97-AF65-F5344CB8AC3E}">
        <p14:creationId xmlns:p14="http://schemas.microsoft.com/office/powerpoint/2010/main" val="41361705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F52DE-13C9-425B-B2E4-122E4F24F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9C245-8DBD-4E0A-B334-905840688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9B6D5-3739-4E1D-94A2-10C7A48D60D0}"/>
              </a:ext>
            </a:extLst>
          </p:cNvPr>
          <p:cNvSpPr>
            <a:spLocks noGrp="1"/>
          </p:cNvSpPr>
          <p:nvPr>
            <p:ph type="dt" sz="half" idx="10"/>
          </p:nvPr>
        </p:nvSpPr>
        <p:spPr/>
        <p:txBody>
          <a:bodyPr/>
          <a:lstStyle/>
          <a:p>
            <a:fld id="{0C903F97-C9A8-4494-8236-CA44FFB1752F}" type="datetimeFigureOut">
              <a:rPr lang="en-US" smtClean="0"/>
              <a:t>11/16/2021</a:t>
            </a:fld>
            <a:endParaRPr lang="en-US"/>
          </a:p>
        </p:txBody>
      </p:sp>
      <p:sp>
        <p:nvSpPr>
          <p:cNvPr id="5" name="Footer Placeholder 4">
            <a:extLst>
              <a:ext uri="{FF2B5EF4-FFF2-40B4-BE49-F238E27FC236}">
                <a16:creationId xmlns:a16="http://schemas.microsoft.com/office/drawing/2014/main" id="{7B1F3BEB-B93E-4852-B5A4-5C89C07F2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0E5AE-DCF1-43FD-874C-6DA5FFB8E049}"/>
              </a:ext>
            </a:extLst>
          </p:cNvPr>
          <p:cNvSpPr>
            <a:spLocks noGrp="1"/>
          </p:cNvSpPr>
          <p:nvPr>
            <p:ph type="sldNum" sz="quarter" idx="12"/>
          </p:nvPr>
        </p:nvSpPr>
        <p:spPr/>
        <p:txBody>
          <a:bodyPr/>
          <a:lstStyle/>
          <a:p>
            <a:fld id="{69D77484-E870-4234-865A-98EC1C592094}" type="slidenum">
              <a:rPr lang="en-US" smtClean="0"/>
              <a:t>‹#›</a:t>
            </a:fld>
            <a:endParaRPr lang="en-US"/>
          </a:p>
        </p:txBody>
      </p:sp>
    </p:spTree>
    <p:extLst>
      <p:ext uri="{BB962C8B-B14F-4D97-AF65-F5344CB8AC3E}">
        <p14:creationId xmlns:p14="http://schemas.microsoft.com/office/powerpoint/2010/main" val="4062936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BB9D-960A-493D-87F3-7FD7EB69E7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AAE1D7-4A55-42FC-8C46-5D3A86CDD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39CC9-0A50-464E-8445-07D91FACFEE2}"/>
              </a:ext>
            </a:extLst>
          </p:cNvPr>
          <p:cNvSpPr>
            <a:spLocks noGrp="1"/>
          </p:cNvSpPr>
          <p:nvPr>
            <p:ph type="dt" sz="half" idx="10"/>
          </p:nvPr>
        </p:nvSpPr>
        <p:spPr/>
        <p:txBody>
          <a:bodyPr/>
          <a:lstStyle/>
          <a:p>
            <a:fld id="{0C903F97-C9A8-4494-8236-CA44FFB1752F}" type="datetimeFigureOut">
              <a:rPr lang="en-US" smtClean="0"/>
              <a:t>11/16/2021</a:t>
            </a:fld>
            <a:endParaRPr lang="en-US"/>
          </a:p>
        </p:txBody>
      </p:sp>
      <p:sp>
        <p:nvSpPr>
          <p:cNvPr id="5" name="Footer Placeholder 4">
            <a:extLst>
              <a:ext uri="{FF2B5EF4-FFF2-40B4-BE49-F238E27FC236}">
                <a16:creationId xmlns:a16="http://schemas.microsoft.com/office/drawing/2014/main" id="{8C95A23D-0176-4C6A-8D35-406985027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C6FAC-D642-4409-A467-EA261AAE5EAD}"/>
              </a:ext>
            </a:extLst>
          </p:cNvPr>
          <p:cNvSpPr>
            <a:spLocks noGrp="1"/>
          </p:cNvSpPr>
          <p:nvPr>
            <p:ph type="sldNum" sz="quarter" idx="12"/>
          </p:nvPr>
        </p:nvSpPr>
        <p:spPr/>
        <p:txBody>
          <a:bodyPr/>
          <a:lstStyle/>
          <a:p>
            <a:fld id="{69D77484-E870-4234-865A-98EC1C592094}" type="slidenum">
              <a:rPr lang="en-US" smtClean="0"/>
              <a:t>‹#›</a:t>
            </a:fld>
            <a:endParaRPr lang="en-US"/>
          </a:p>
        </p:txBody>
      </p:sp>
    </p:spTree>
    <p:extLst>
      <p:ext uri="{BB962C8B-B14F-4D97-AF65-F5344CB8AC3E}">
        <p14:creationId xmlns:p14="http://schemas.microsoft.com/office/powerpoint/2010/main" val="23904854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49E0-8028-4B6B-B00C-EEA4305DC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9925C0-CCF0-484A-BAD2-F26080694E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DAADD-1B49-4057-B479-E85F5128E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D70E38-F0BF-4EEB-AF2B-EB9242D72123}"/>
              </a:ext>
            </a:extLst>
          </p:cNvPr>
          <p:cNvSpPr>
            <a:spLocks noGrp="1"/>
          </p:cNvSpPr>
          <p:nvPr>
            <p:ph type="dt" sz="half" idx="10"/>
          </p:nvPr>
        </p:nvSpPr>
        <p:spPr/>
        <p:txBody>
          <a:bodyPr/>
          <a:lstStyle/>
          <a:p>
            <a:fld id="{0C903F97-C9A8-4494-8236-CA44FFB1752F}" type="datetimeFigureOut">
              <a:rPr lang="en-US" smtClean="0"/>
              <a:t>11/16/2021</a:t>
            </a:fld>
            <a:endParaRPr lang="en-US"/>
          </a:p>
        </p:txBody>
      </p:sp>
      <p:sp>
        <p:nvSpPr>
          <p:cNvPr id="6" name="Footer Placeholder 5">
            <a:extLst>
              <a:ext uri="{FF2B5EF4-FFF2-40B4-BE49-F238E27FC236}">
                <a16:creationId xmlns:a16="http://schemas.microsoft.com/office/drawing/2014/main" id="{A5DB5E0B-AFB8-4885-8D1E-1D87004FF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BC5E9E-41FB-4A72-B43C-A21925644527}"/>
              </a:ext>
            </a:extLst>
          </p:cNvPr>
          <p:cNvSpPr>
            <a:spLocks noGrp="1"/>
          </p:cNvSpPr>
          <p:nvPr>
            <p:ph type="sldNum" sz="quarter" idx="12"/>
          </p:nvPr>
        </p:nvSpPr>
        <p:spPr/>
        <p:txBody>
          <a:bodyPr/>
          <a:lstStyle/>
          <a:p>
            <a:fld id="{69D77484-E870-4234-865A-98EC1C592094}" type="slidenum">
              <a:rPr lang="en-US" smtClean="0"/>
              <a:t>‹#›</a:t>
            </a:fld>
            <a:endParaRPr lang="en-US"/>
          </a:p>
        </p:txBody>
      </p:sp>
    </p:spTree>
    <p:extLst>
      <p:ext uri="{BB962C8B-B14F-4D97-AF65-F5344CB8AC3E}">
        <p14:creationId xmlns:p14="http://schemas.microsoft.com/office/powerpoint/2010/main" val="16655657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AFA5-568F-46DC-B016-00C47EB0EB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4A9A8E-41DD-4C94-9928-BDB13A65A2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22EF28-A595-45D0-BCD1-55AD2C92F2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F42251-5B74-4B22-AAFA-03B8B0830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93710F-9361-4B7E-94AB-1B02949A8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8BE404-BA4C-4444-834D-CC0611A867B9}"/>
              </a:ext>
            </a:extLst>
          </p:cNvPr>
          <p:cNvSpPr>
            <a:spLocks noGrp="1"/>
          </p:cNvSpPr>
          <p:nvPr>
            <p:ph type="dt" sz="half" idx="10"/>
          </p:nvPr>
        </p:nvSpPr>
        <p:spPr/>
        <p:txBody>
          <a:bodyPr/>
          <a:lstStyle/>
          <a:p>
            <a:fld id="{0C903F97-C9A8-4494-8236-CA44FFB1752F}" type="datetimeFigureOut">
              <a:rPr lang="en-US" smtClean="0"/>
              <a:t>11/16/2021</a:t>
            </a:fld>
            <a:endParaRPr lang="en-US"/>
          </a:p>
        </p:txBody>
      </p:sp>
      <p:sp>
        <p:nvSpPr>
          <p:cNvPr id="8" name="Footer Placeholder 7">
            <a:extLst>
              <a:ext uri="{FF2B5EF4-FFF2-40B4-BE49-F238E27FC236}">
                <a16:creationId xmlns:a16="http://schemas.microsoft.com/office/drawing/2014/main" id="{E7D18E1B-421F-4EF5-9C29-0A4419113A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97DF7C-8F9B-4E31-A765-54DFE320D836}"/>
              </a:ext>
            </a:extLst>
          </p:cNvPr>
          <p:cNvSpPr>
            <a:spLocks noGrp="1"/>
          </p:cNvSpPr>
          <p:nvPr>
            <p:ph type="sldNum" sz="quarter" idx="12"/>
          </p:nvPr>
        </p:nvSpPr>
        <p:spPr/>
        <p:txBody>
          <a:bodyPr/>
          <a:lstStyle/>
          <a:p>
            <a:fld id="{69D77484-E870-4234-865A-98EC1C592094}" type="slidenum">
              <a:rPr lang="en-US" smtClean="0"/>
              <a:t>‹#›</a:t>
            </a:fld>
            <a:endParaRPr lang="en-US"/>
          </a:p>
        </p:txBody>
      </p:sp>
    </p:spTree>
    <p:extLst>
      <p:ext uri="{BB962C8B-B14F-4D97-AF65-F5344CB8AC3E}">
        <p14:creationId xmlns:p14="http://schemas.microsoft.com/office/powerpoint/2010/main" val="662066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0DD3-64A4-4F94-9F25-321468D75E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1717C6-FA02-42FD-9B77-E038899267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C4AFE-84A7-4996-9466-F2F5125ABA1E}"/>
              </a:ext>
            </a:extLst>
          </p:cNvPr>
          <p:cNvSpPr>
            <a:spLocks noGrp="1"/>
          </p:cNvSpPr>
          <p:nvPr>
            <p:ph type="dt" sz="half" idx="10"/>
          </p:nvPr>
        </p:nvSpPr>
        <p:spPr/>
        <p:txBody>
          <a:bodyPr/>
          <a:lstStyle/>
          <a:p>
            <a:fld id="{600E1A78-619F-4DD0-B3F5-4336ECFC42BD}" type="datetimeFigureOut">
              <a:rPr lang="en-US" smtClean="0"/>
              <a:t>11/16/2021</a:t>
            </a:fld>
            <a:endParaRPr lang="en-US"/>
          </a:p>
        </p:txBody>
      </p:sp>
      <p:sp>
        <p:nvSpPr>
          <p:cNvPr id="5" name="Footer Placeholder 4">
            <a:extLst>
              <a:ext uri="{FF2B5EF4-FFF2-40B4-BE49-F238E27FC236}">
                <a16:creationId xmlns:a16="http://schemas.microsoft.com/office/drawing/2014/main" id="{14D7982F-6BF2-4DB8-9FAA-590D06A41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A68B7-A0A5-460A-906F-E7FA98E88A06}"/>
              </a:ext>
            </a:extLst>
          </p:cNvPr>
          <p:cNvSpPr>
            <a:spLocks noGrp="1"/>
          </p:cNvSpPr>
          <p:nvPr>
            <p:ph type="sldNum" sz="quarter" idx="12"/>
          </p:nvPr>
        </p:nvSpPr>
        <p:spPr/>
        <p:txBody>
          <a:bodyPr/>
          <a:lstStyle/>
          <a:p>
            <a:fld id="{1B735365-A9DC-4AEE-AD9D-4E9337577343}" type="slidenum">
              <a:rPr lang="en-US" smtClean="0"/>
              <a:t>‹#›</a:t>
            </a:fld>
            <a:endParaRPr lang="en-US"/>
          </a:p>
        </p:txBody>
      </p:sp>
    </p:spTree>
    <p:extLst>
      <p:ext uri="{BB962C8B-B14F-4D97-AF65-F5344CB8AC3E}">
        <p14:creationId xmlns:p14="http://schemas.microsoft.com/office/powerpoint/2010/main" val="33984723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0AF2-0555-4165-981E-534D873E64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9F391F-0A34-463E-B354-115C67BC8A3C}"/>
              </a:ext>
            </a:extLst>
          </p:cNvPr>
          <p:cNvSpPr>
            <a:spLocks noGrp="1"/>
          </p:cNvSpPr>
          <p:nvPr>
            <p:ph type="dt" sz="half" idx="10"/>
          </p:nvPr>
        </p:nvSpPr>
        <p:spPr/>
        <p:txBody>
          <a:bodyPr/>
          <a:lstStyle/>
          <a:p>
            <a:fld id="{0C903F97-C9A8-4494-8236-CA44FFB1752F}" type="datetimeFigureOut">
              <a:rPr lang="en-US" smtClean="0"/>
              <a:t>11/16/2021</a:t>
            </a:fld>
            <a:endParaRPr lang="en-US"/>
          </a:p>
        </p:txBody>
      </p:sp>
      <p:sp>
        <p:nvSpPr>
          <p:cNvPr id="4" name="Footer Placeholder 3">
            <a:extLst>
              <a:ext uri="{FF2B5EF4-FFF2-40B4-BE49-F238E27FC236}">
                <a16:creationId xmlns:a16="http://schemas.microsoft.com/office/drawing/2014/main" id="{ED9B2B57-7E82-46F3-AA5D-BA2FE422E6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388510-0B0A-4BD2-8D68-4E65D8A5F129}"/>
              </a:ext>
            </a:extLst>
          </p:cNvPr>
          <p:cNvSpPr>
            <a:spLocks noGrp="1"/>
          </p:cNvSpPr>
          <p:nvPr>
            <p:ph type="sldNum" sz="quarter" idx="12"/>
          </p:nvPr>
        </p:nvSpPr>
        <p:spPr/>
        <p:txBody>
          <a:bodyPr/>
          <a:lstStyle/>
          <a:p>
            <a:fld id="{69D77484-E870-4234-865A-98EC1C592094}" type="slidenum">
              <a:rPr lang="en-US" smtClean="0"/>
              <a:t>‹#›</a:t>
            </a:fld>
            <a:endParaRPr lang="en-US"/>
          </a:p>
        </p:txBody>
      </p:sp>
    </p:spTree>
    <p:extLst>
      <p:ext uri="{BB962C8B-B14F-4D97-AF65-F5344CB8AC3E}">
        <p14:creationId xmlns:p14="http://schemas.microsoft.com/office/powerpoint/2010/main" val="11909129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2F15D-24A5-4718-BFF8-2BBB2D1C0EE1}"/>
              </a:ext>
            </a:extLst>
          </p:cNvPr>
          <p:cNvSpPr>
            <a:spLocks noGrp="1"/>
          </p:cNvSpPr>
          <p:nvPr>
            <p:ph type="dt" sz="half" idx="10"/>
          </p:nvPr>
        </p:nvSpPr>
        <p:spPr/>
        <p:txBody>
          <a:bodyPr/>
          <a:lstStyle/>
          <a:p>
            <a:fld id="{0C903F97-C9A8-4494-8236-CA44FFB1752F}" type="datetimeFigureOut">
              <a:rPr lang="en-US" smtClean="0"/>
              <a:t>11/16/2021</a:t>
            </a:fld>
            <a:endParaRPr lang="en-US"/>
          </a:p>
        </p:txBody>
      </p:sp>
      <p:sp>
        <p:nvSpPr>
          <p:cNvPr id="3" name="Footer Placeholder 2">
            <a:extLst>
              <a:ext uri="{FF2B5EF4-FFF2-40B4-BE49-F238E27FC236}">
                <a16:creationId xmlns:a16="http://schemas.microsoft.com/office/drawing/2014/main" id="{CD0DF038-5FD1-4D34-9E4D-63A053A167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09DED2-6E8F-4C97-941E-03BCEDB9E750}"/>
              </a:ext>
            </a:extLst>
          </p:cNvPr>
          <p:cNvSpPr>
            <a:spLocks noGrp="1"/>
          </p:cNvSpPr>
          <p:nvPr>
            <p:ph type="sldNum" sz="quarter" idx="12"/>
          </p:nvPr>
        </p:nvSpPr>
        <p:spPr/>
        <p:txBody>
          <a:bodyPr/>
          <a:lstStyle/>
          <a:p>
            <a:fld id="{69D77484-E870-4234-865A-98EC1C592094}" type="slidenum">
              <a:rPr lang="en-US" smtClean="0"/>
              <a:t>‹#›</a:t>
            </a:fld>
            <a:endParaRPr lang="en-US"/>
          </a:p>
        </p:txBody>
      </p:sp>
    </p:spTree>
    <p:extLst>
      <p:ext uri="{BB962C8B-B14F-4D97-AF65-F5344CB8AC3E}">
        <p14:creationId xmlns:p14="http://schemas.microsoft.com/office/powerpoint/2010/main" val="34778847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479A4-F102-4E60-9A84-2341A69FC9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475391-2D6B-4DD6-A195-FD8AABEF5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D6DA62-9C85-41B9-A1FE-0AA22A273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29DD3-8F28-4AF3-8B99-2A4604AB4E76}"/>
              </a:ext>
            </a:extLst>
          </p:cNvPr>
          <p:cNvSpPr>
            <a:spLocks noGrp="1"/>
          </p:cNvSpPr>
          <p:nvPr>
            <p:ph type="dt" sz="half" idx="10"/>
          </p:nvPr>
        </p:nvSpPr>
        <p:spPr/>
        <p:txBody>
          <a:bodyPr/>
          <a:lstStyle/>
          <a:p>
            <a:fld id="{0C903F97-C9A8-4494-8236-CA44FFB1752F}" type="datetimeFigureOut">
              <a:rPr lang="en-US" smtClean="0"/>
              <a:t>11/16/2021</a:t>
            </a:fld>
            <a:endParaRPr lang="en-US"/>
          </a:p>
        </p:txBody>
      </p:sp>
      <p:sp>
        <p:nvSpPr>
          <p:cNvPr id="6" name="Footer Placeholder 5">
            <a:extLst>
              <a:ext uri="{FF2B5EF4-FFF2-40B4-BE49-F238E27FC236}">
                <a16:creationId xmlns:a16="http://schemas.microsoft.com/office/drawing/2014/main" id="{262F3841-6822-46DF-B9EF-D30116172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B267E2-A33E-4C2E-B90C-8F51425808F5}"/>
              </a:ext>
            </a:extLst>
          </p:cNvPr>
          <p:cNvSpPr>
            <a:spLocks noGrp="1"/>
          </p:cNvSpPr>
          <p:nvPr>
            <p:ph type="sldNum" sz="quarter" idx="12"/>
          </p:nvPr>
        </p:nvSpPr>
        <p:spPr/>
        <p:txBody>
          <a:bodyPr/>
          <a:lstStyle/>
          <a:p>
            <a:fld id="{69D77484-E870-4234-865A-98EC1C592094}" type="slidenum">
              <a:rPr lang="en-US" smtClean="0"/>
              <a:t>‹#›</a:t>
            </a:fld>
            <a:endParaRPr lang="en-US"/>
          </a:p>
        </p:txBody>
      </p:sp>
    </p:spTree>
    <p:extLst>
      <p:ext uri="{BB962C8B-B14F-4D97-AF65-F5344CB8AC3E}">
        <p14:creationId xmlns:p14="http://schemas.microsoft.com/office/powerpoint/2010/main" val="25741642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1CAA-611E-41F1-8C65-2EC0B427A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349E7E-96FF-4DA4-8A71-8204C89DF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82A1A5-DBE7-4117-8359-E40F91FD3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0C79C-442A-4046-8318-5D4367EAA8B6}"/>
              </a:ext>
            </a:extLst>
          </p:cNvPr>
          <p:cNvSpPr>
            <a:spLocks noGrp="1"/>
          </p:cNvSpPr>
          <p:nvPr>
            <p:ph type="dt" sz="half" idx="10"/>
          </p:nvPr>
        </p:nvSpPr>
        <p:spPr/>
        <p:txBody>
          <a:bodyPr/>
          <a:lstStyle/>
          <a:p>
            <a:fld id="{0C903F97-C9A8-4494-8236-CA44FFB1752F}" type="datetimeFigureOut">
              <a:rPr lang="en-US" smtClean="0"/>
              <a:t>11/16/2021</a:t>
            </a:fld>
            <a:endParaRPr lang="en-US"/>
          </a:p>
        </p:txBody>
      </p:sp>
      <p:sp>
        <p:nvSpPr>
          <p:cNvPr id="6" name="Footer Placeholder 5">
            <a:extLst>
              <a:ext uri="{FF2B5EF4-FFF2-40B4-BE49-F238E27FC236}">
                <a16:creationId xmlns:a16="http://schemas.microsoft.com/office/drawing/2014/main" id="{5D9CA919-FBB1-443D-AE8E-A387419F6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6D201-C50A-461E-B023-C9ED01F6052F}"/>
              </a:ext>
            </a:extLst>
          </p:cNvPr>
          <p:cNvSpPr>
            <a:spLocks noGrp="1"/>
          </p:cNvSpPr>
          <p:nvPr>
            <p:ph type="sldNum" sz="quarter" idx="12"/>
          </p:nvPr>
        </p:nvSpPr>
        <p:spPr/>
        <p:txBody>
          <a:bodyPr/>
          <a:lstStyle/>
          <a:p>
            <a:fld id="{69D77484-E870-4234-865A-98EC1C592094}" type="slidenum">
              <a:rPr lang="en-US" smtClean="0"/>
              <a:t>‹#›</a:t>
            </a:fld>
            <a:endParaRPr lang="en-US"/>
          </a:p>
        </p:txBody>
      </p:sp>
    </p:spTree>
    <p:extLst>
      <p:ext uri="{BB962C8B-B14F-4D97-AF65-F5344CB8AC3E}">
        <p14:creationId xmlns:p14="http://schemas.microsoft.com/office/powerpoint/2010/main" val="27357928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65CC-0628-4784-9FF8-941F4CAEC1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43A082-7544-4542-89BC-72D920C5A5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A4BA6-3802-4360-B113-4A4045DEAEEE}"/>
              </a:ext>
            </a:extLst>
          </p:cNvPr>
          <p:cNvSpPr>
            <a:spLocks noGrp="1"/>
          </p:cNvSpPr>
          <p:nvPr>
            <p:ph type="dt" sz="half" idx="10"/>
          </p:nvPr>
        </p:nvSpPr>
        <p:spPr/>
        <p:txBody>
          <a:bodyPr/>
          <a:lstStyle/>
          <a:p>
            <a:fld id="{0C903F97-C9A8-4494-8236-CA44FFB1752F}" type="datetimeFigureOut">
              <a:rPr lang="en-US" smtClean="0"/>
              <a:t>11/16/2021</a:t>
            </a:fld>
            <a:endParaRPr lang="en-US"/>
          </a:p>
        </p:txBody>
      </p:sp>
      <p:sp>
        <p:nvSpPr>
          <p:cNvPr id="5" name="Footer Placeholder 4">
            <a:extLst>
              <a:ext uri="{FF2B5EF4-FFF2-40B4-BE49-F238E27FC236}">
                <a16:creationId xmlns:a16="http://schemas.microsoft.com/office/drawing/2014/main" id="{384ED443-4D6B-4EF9-90E9-3C54E6E8E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45D84-B50E-4FC9-9193-799E231B6590}"/>
              </a:ext>
            </a:extLst>
          </p:cNvPr>
          <p:cNvSpPr>
            <a:spLocks noGrp="1"/>
          </p:cNvSpPr>
          <p:nvPr>
            <p:ph type="sldNum" sz="quarter" idx="12"/>
          </p:nvPr>
        </p:nvSpPr>
        <p:spPr/>
        <p:txBody>
          <a:bodyPr/>
          <a:lstStyle/>
          <a:p>
            <a:fld id="{69D77484-E870-4234-865A-98EC1C592094}" type="slidenum">
              <a:rPr lang="en-US" smtClean="0"/>
              <a:t>‹#›</a:t>
            </a:fld>
            <a:endParaRPr lang="en-US"/>
          </a:p>
        </p:txBody>
      </p:sp>
    </p:spTree>
    <p:extLst>
      <p:ext uri="{BB962C8B-B14F-4D97-AF65-F5344CB8AC3E}">
        <p14:creationId xmlns:p14="http://schemas.microsoft.com/office/powerpoint/2010/main" val="21654061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7E116-778C-4160-8FFC-F256A39551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A2F5B3-66AE-4314-80E4-F1B00E27B3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82DF1-A437-4A8F-B38F-E45BB831EF85}"/>
              </a:ext>
            </a:extLst>
          </p:cNvPr>
          <p:cNvSpPr>
            <a:spLocks noGrp="1"/>
          </p:cNvSpPr>
          <p:nvPr>
            <p:ph type="dt" sz="half" idx="10"/>
          </p:nvPr>
        </p:nvSpPr>
        <p:spPr/>
        <p:txBody>
          <a:bodyPr/>
          <a:lstStyle/>
          <a:p>
            <a:fld id="{0C903F97-C9A8-4494-8236-CA44FFB1752F}" type="datetimeFigureOut">
              <a:rPr lang="en-US" smtClean="0"/>
              <a:t>11/16/2021</a:t>
            </a:fld>
            <a:endParaRPr lang="en-US"/>
          </a:p>
        </p:txBody>
      </p:sp>
      <p:sp>
        <p:nvSpPr>
          <p:cNvPr id="5" name="Footer Placeholder 4">
            <a:extLst>
              <a:ext uri="{FF2B5EF4-FFF2-40B4-BE49-F238E27FC236}">
                <a16:creationId xmlns:a16="http://schemas.microsoft.com/office/drawing/2014/main" id="{8B28C212-54E9-4910-8A74-8810BB9D5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0BC3C-9864-4A7F-A9E7-922A35796380}"/>
              </a:ext>
            </a:extLst>
          </p:cNvPr>
          <p:cNvSpPr>
            <a:spLocks noGrp="1"/>
          </p:cNvSpPr>
          <p:nvPr>
            <p:ph type="sldNum" sz="quarter" idx="12"/>
          </p:nvPr>
        </p:nvSpPr>
        <p:spPr/>
        <p:txBody>
          <a:bodyPr/>
          <a:lstStyle/>
          <a:p>
            <a:fld id="{69D77484-E870-4234-865A-98EC1C592094}" type="slidenum">
              <a:rPr lang="en-US" smtClean="0"/>
              <a:t>‹#›</a:t>
            </a:fld>
            <a:endParaRPr lang="en-US"/>
          </a:p>
        </p:txBody>
      </p:sp>
    </p:spTree>
    <p:extLst>
      <p:ext uri="{BB962C8B-B14F-4D97-AF65-F5344CB8AC3E}">
        <p14:creationId xmlns:p14="http://schemas.microsoft.com/office/powerpoint/2010/main" val="24562693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D5662-D385-4E47-B6F2-3BF13504D6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12F9E3-F8C3-4F1C-B137-7AEDC53A0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0DEE00-2739-4CFF-BA3D-9E1CDA75BF34}"/>
              </a:ext>
            </a:extLst>
          </p:cNvPr>
          <p:cNvSpPr>
            <a:spLocks noGrp="1"/>
          </p:cNvSpPr>
          <p:nvPr>
            <p:ph type="dt" sz="half" idx="10"/>
          </p:nvPr>
        </p:nvSpPr>
        <p:spPr/>
        <p:txBody>
          <a:bodyPr/>
          <a:lstStyle/>
          <a:p>
            <a:fld id="{C0BB82D0-6993-4903-8F04-E61DB7CCF24B}" type="datetimeFigureOut">
              <a:rPr lang="en-US" smtClean="0"/>
              <a:t>11/16/2021</a:t>
            </a:fld>
            <a:endParaRPr lang="en-US"/>
          </a:p>
        </p:txBody>
      </p:sp>
      <p:sp>
        <p:nvSpPr>
          <p:cNvPr id="5" name="Footer Placeholder 4">
            <a:extLst>
              <a:ext uri="{FF2B5EF4-FFF2-40B4-BE49-F238E27FC236}">
                <a16:creationId xmlns:a16="http://schemas.microsoft.com/office/drawing/2014/main" id="{55E45E8B-190A-478B-8536-3FF79E2FC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43813-6361-4173-A637-C22F23468744}"/>
              </a:ext>
            </a:extLst>
          </p:cNvPr>
          <p:cNvSpPr>
            <a:spLocks noGrp="1"/>
          </p:cNvSpPr>
          <p:nvPr>
            <p:ph type="sldNum" sz="quarter" idx="12"/>
          </p:nvPr>
        </p:nvSpPr>
        <p:spPr/>
        <p:txBody>
          <a:bodyPr/>
          <a:lstStyle/>
          <a:p>
            <a:fld id="{66D7AC4D-7BDB-4B8F-9002-4289D989C578}" type="slidenum">
              <a:rPr lang="en-US" smtClean="0"/>
              <a:t>‹#›</a:t>
            </a:fld>
            <a:endParaRPr lang="en-US"/>
          </a:p>
        </p:txBody>
      </p:sp>
    </p:spTree>
    <p:extLst>
      <p:ext uri="{BB962C8B-B14F-4D97-AF65-F5344CB8AC3E}">
        <p14:creationId xmlns:p14="http://schemas.microsoft.com/office/powerpoint/2010/main" val="31051056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C9A2-D684-4C93-8F4B-90FEF628EE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0DA56-C942-4DAF-A7C8-45DE8AC72A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DC4A2-E0DC-4E44-8B50-ADB71B2FBEF3}"/>
              </a:ext>
            </a:extLst>
          </p:cNvPr>
          <p:cNvSpPr>
            <a:spLocks noGrp="1"/>
          </p:cNvSpPr>
          <p:nvPr>
            <p:ph type="dt" sz="half" idx="10"/>
          </p:nvPr>
        </p:nvSpPr>
        <p:spPr/>
        <p:txBody>
          <a:bodyPr/>
          <a:lstStyle/>
          <a:p>
            <a:fld id="{C0BB82D0-6993-4903-8F04-E61DB7CCF24B}" type="datetimeFigureOut">
              <a:rPr lang="en-US" smtClean="0"/>
              <a:t>11/16/2021</a:t>
            </a:fld>
            <a:endParaRPr lang="en-US"/>
          </a:p>
        </p:txBody>
      </p:sp>
      <p:sp>
        <p:nvSpPr>
          <p:cNvPr id="5" name="Footer Placeholder 4">
            <a:extLst>
              <a:ext uri="{FF2B5EF4-FFF2-40B4-BE49-F238E27FC236}">
                <a16:creationId xmlns:a16="http://schemas.microsoft.com/office/drawing/2014/main" id="{6D628E92-D2CD-4AC3-8FF0-3D0FA0B6B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26B56-5696-4A11-94CA-310B3DA146CC}"/>
              </a:ext>
            </a:extLst>
          </p:cNvPr>
          <p:cNvSpPr>
            <a:spLocks noGrp="1"/>
          </p:cNvSpPr>
          <p:nvPr>
            <p:ph type="sldNum" sz="quarter" idx="12"/>
          </p:nvPr>
        </p:nvSpPr>
        <p:spPr/>
        <p:txBody>
          <a:bodyPr/>
          <a:lstStyle/>
          <a:p>
            <a:fld id="{66D7AC4D-7BDB-4B8F-9002-4289D989C578}" type="slidenum">
              <a:rPr lang="en-US" smtClean="0"/>
              <a:t>‹#›</a:t>
            </a:fld>
            <a:endParaRPr lang="en-US"/>
          </a:p>
        </p:txBody>
      </p:sp>
    </p:spTree>
    <p:extLst>
      <p:ext uri="{BB962C8B-B14F-4D97-AF65-F5344CB8AC3E}">
        <p14:creationId xmlns:p14="http://schemas.microsoft.com/office/powerpoint/2010/main" val="11559670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8C58-A512-4EE1-98D1-A8052C318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259074-E38A-48C1-B417-79C06F593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48E2B-D43D-4C82-B104-AACA17388BA0}"/>
              </a:ext>
            </a:extLst>
          </p:cNvPr>
          <p:cNvSpPr>
            <a:spLocks noGrp="1"/>
          </p:cNvSpPr>
          <p:nvPr>
            <p:ph type="dt" sz="half" idx="10"/>
          </p:nvPr>
        </p:nvSpPr>
        <p:spPr/>
        <p:txBody>
          <a:bodyPr/>
          <a:lstStyle/>
          <a:p>
            <a:fld id="{C0BB82D0-6993-4903-8F04-E61DB7CCF24B}" type="datetimeFigureOut">
              <a:rPr lang="en-US" smtClean="0"/>
              <a:t>11/16/2021</a:t>
            </a:fld>
            <a:endParaRPr lang="en-US"/>
          </a:p>
        </p:txBody>
      </p:sp>
      <p:sp>
        <p:nvSpPr>
          <p:cNvPr id="5" name="Footer Placeholder 4">
            <a:extLst>
              <a:ext uri="{FF2B5EF4-FFF2-40B4-BE49-F238E27FC236}">
                <a16:creationId xmlns:a16="http://schemas.microsoft.com/office/drawing/2014/main" id="{52FED355-E37E-4088-859B-F0364109A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7BDC2-9C13-4CD7-BE20-4DDB072D9B88}"/>
              </a:ext>
            </a:extLst>
          </p:cNvPr>
          <p:cNvSpPr>
            <a:spLocks noGrp="1"/>
          </p:cNvSpPr>
          <p:nvPr>
            <p:ph type="sldNum" sz="quarter" idx="12"/>
          </p:nvPr>
        </p:nvSpPr>
        <p:spPr/>
        <p:txBody>
          <a:bodyPr/>
          <a:lstStyle/>
          <a:p>
            <a:fld id="{66D7AC4D-7BDB-4B8F-9002-4289D989C578}" type="slidenum">
              <a:rPr lang="en-US" smtClean="0"/>
              <a:t>‹#›</a:t>
            </a:fld>
            <a:endParaRPr lang="en-US"/>
          </a:p>
        </p:txBody>
      </p:sp>
    </p:spTree>
    <p:extLst>
      <p:ext uri="{BB962C8B-B14F-4D97-AF65-F5344CB8AC3E}">
        <p14:creationId xmlns:p14="http://schemas.microsoft.com/office/powerpoint/2010/main" val="33758315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9263-4ABC-49E5-A2BC-4C796310C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BD702-3916-4BB4-B108-0DA9385BFC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A95034-1CC5-482A-A7F6-725F20494B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EF2B59-87DF-4345-822F-204C56F2596F}"/>
              </a:ext>
            </a:extLst>
          </p:cNvPr>
          <p:cNvSpPr>
            <a:spLocks noGrp="1"/>
          </p:cNvSpPr>
          <p:nvPr>
            <p:ph type="dt" sz="half" idx="10"/>
          </p:nvPr>
        </p:nvSpPr>
        <p:spPr/>
        <p:txBody>
          <a:bodyPr/>
          <a:lstStyle/>
          <a:p>
            <a:fld id="{C0BB82D0-6993-4903-8F04-E61DB7CCF24B}" type="datetimeFigureOut">
              <a:rPr lang="en-US" smtClean="0"/>
              <a:t>11/16/2021</a:t>
            </a:fld>
            <a:endParaRPr lang="en-US"/>
          </a:p>
        </p:txBody>
      </p:sp>
      <p:sp>
        <p:nvSpPr>
          <p:cNvPr id="6" name="Footer Placeholder 5">
            <a:extLst>
              <a:ext uri="{FF2B5EF4-FFF2-40B4-BE49-F238E27FC236}">
                <a16:creationId xmlns:a16="http://schemas.microsoft.com/office/drawing/2014/main" id="{AA739D1A-956B-4196-BF40-A17F58DB9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BA786-E213-464C-A624-F161E20D0103}"/>
              </a:ext>
            </a:extLst>
          </p:cNvPr>
          <p:cNvSpPr>
            <a:spLocks noGrp="1"/>
          </p:cNvSpPr>
          <p:nvPr>
            <p:ph type="sldNum" sz="quarter" idx="12"/>
          </p:nvPr>
        </p:nvSpPr>
        <p:spPr/>
        <p:txBody>
          <a:bodyPr/>
          <a:lstStyle/>
          <a:p>
            <a:fld id="{66D7AC4D-7BDB-4B8F-9002-4289D989C578}" type="slidenum">
              <a:rPr lang="en-US" smtClean="0"/>
              <a:t>‹#›</a:t>
            </a:fld>
            <a:endParaRPr lang="en-US"/>
          </a:p>
        </p:txBody>
      </p:sp>
    </p:spTree>
    <p:extLst>
      <p:ext uri="{BB962C8B-B14F-4D97-AF65-F5344CB8AC3E}">
        <p14:creationId xmlns:p14="http://schemas.microsoft.com/office/powerpoint/2010/main" val="555180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7E5A-AB5E-4E3A-AE4A-F979D16FF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A9D761-DC5D-4A01-92CE-EB0DABADA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6FDAF6-24CD-433B-8ADE-419B6E5388B9}"/>
              </a:ext>
            </a:extLst>
          </p:cNvPr>
          <p:cNvSpPr>
            <a:spLocks noGrp="1"/>
          </p:cNvSpPr>
          <p:nvPr>
            <p:ph type="dt" sz="half" idx="10"/>
          </p:nvPr>
        </p:nvSpPr>
        <p:spPr/>
        <p:txBody>
          <a:bodyPr/>
          <a:lstStyle/>
          <a:p>
            <a:fld id="{600E1A78-619F-4DD0-B3F5-4336ECFC42BD}" type="datetimeFigureOut">
              <a:rPr lang="en-US" smtClean="0"/>
              <a:t>11/16/2021</a:t>
            </a:fld>
            <a:endParaRPr lang="en-US"/>
          </a:p>
        </p:txBody>
      </p:sp>
      <p:sp>
        <p:nvSpPr>
          <p:cNvPr id="5" name="Footer Placeholder 4">
            <a:extLst>
              <a:ext uri="{FF2B5EF4-FFF2-40B4-BE49-F238E27FC236}">
                <a16:creationId xmlns:a16="http://schemas.microsoft.com/office/drawing/2014/main" id="{DE6EC837-D579-4F71-A255-430F87B8C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8C922-6E3D-4DA9-9A37-6C7BDC54D7DE}"/>
              </a:ext>
            </a:extLst>
          </p:cNvPr>
          <p:cNvSpPr>
            <a:spLocks noGrp="1"/>
          </p:cNvSpPr>
          <p:nvPr>
            <p:ph type="sldNum" sz="quarter" idx="12"/>
          </p:nvPr>
        </p:nvSpPr>
        <p:spPr/>
        <p:txBody>
          <a:bodyPr/>
          <a:lstStyle/>
          <a:p>
            <a:fld id="{1B735365-A9DC-4AEE-AD9D-4E9337577343}" type="slidenum">
              <a:rPr lang="en-US" smtClean="0"/>
              <a:t>‹#›</a:t>
            </a:fld>
            <a:endParaRPr lang="en-US"/>
          </a:p>
        </p:txBody>
      </p:sp>
    </p:spTree>
    <p:extLst>
      <p:ext uri="{BB962C8B-B14F-4D97-AF65-F5344CB8AC3E}">
        <p14:creationId xmlns:p14="http://schemas.microsoft.com/office/powerpoint/2010/main" val="9764716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A6AD-AD4A-41CA-BD12-87F49D5611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01D049-31CC-46A8-9517-26D7BA86B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DE8C0F-B5BE-4160-B946-8C6A84016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86255D-C181-4A88-8A99-E27A8801A2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A9539A-1AF6-4E99-8397-B7C86CDD5D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270F84-FE4E-471A-9D9C-275D0CDF4176}"/>
              </a:ext>
            </a:extLst>
          </p:cNvPr>
          <p:cNvSpPr>
            <a:spLocks noGrp="1"/>
          </p:cNvSpPr>
          <p:nvPr>
            <p:ph type="dt" sz="half" idx="10"/>
          </p:nvPr>
        </p:nvSpPr>
        <p:spPr/>
        <p:txBody>
          <a:bodyPr/>
          <a:lstStyle/>
          <a:p>
            <a:fld id="{C0BB82D0-6993-4903-8F04-E61DB7CCF24B}" type="datetimeFigureOut">
              <a:rPr lang="en-US" smtClean="0"/>
              <a:t>11/16/2021</a:t>
            </a:fld>
            <a:endParaRPr lang="en-US"/>
          </a:p>
        </p:txBody>
      </p:sp>
      <p:sp>
        <p:nvSpPr>
          <p:cNvPr id="8" name="Footer Placeholder 7">
            <a:extLst>
              <a:ext uri="{FF2B5EF4-FFF2-40B4-BE49-F238E27FC236}">
                <a16:creationId xmlns:a16="http://schemas.microsoft.com/office/drawing/2014/main" id="{FC565931-69AA-47C9-B351-07F92B7658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309C2C-48FF-4A73-9E92-070DF98148CA}"/>
              </a:ext>
            </a:extLst>
          </p:cNvPr>
          <p:cNvSpPr>
            <a:spLocks noGrp="1"/>
          </p:cNvSpPr>
          <p:nvPr>
            <p:ph type="sldNum" sz="quarter" idx="12"/>
          </p:nvPr>
        </p:nvSpPr>
        <p:spPr/>
        <p:txBody>
          <a:bodyPr/>
          <a:lstStyle/>
          <a:p>
            <a:fld id="{66D7AC4D-7BDB-4B8F-9002-4289D989C578}" type="slidenum">
              <a:rPr lang="en-US" smtClean="0"/>
              <a:t>‹#›</a:t>
            </a:fld>
            <a:endParaRPr lang="en-US"/>
          </a:p>
        </p:txBody>
      </p:sp>
    </p:spTree>
    <p:extLst>
      <p:ext uri="{BB962C8B-B14F-4D97-AF65-F5344CB8AC3E}">
        <p14:creationId xmlns:p14="http://schemas.microsoft.com/office/powerpoint/2010/main" val="40413112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F4BB-BADE-45F8-A131-308E75A1D8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65819D-438E-47B3-914F-CCFBBA76D323}"/>
              </a:ext>
            </a:extLst>
          </p:cNvPr>
          <p:cNvSpPr>
            <a:spLocks noGrp="1"/>
          </p:cNvSpPr>
          <p:nvPr>
            <p:ph type="dt" sz="half" idx="10"/>
          </p:nvPr>
        </p:nvSpPr>
        <p:spPr/>
        <p:txBody>
          <a:bodyPr/>
          <a:lstStyle/>
          <a:p>
            <a:fld id="{C0BB82D0-6993-4903-8F04-E61DB7CCF24B}" type="datetimeFigureOut">
              <a:rPr lang="en-US" smtClean="0"/>
              <a:t>11/16/2021</a:t>
            </a:fld>
            <a:endParaRPr lang="en-US"/>
          </a:p>
        </p:txBody>
      </p:sp>
      <p:sp>
        <p:nvSpPr>
          <p:cNvPr id="4" name="Footer Placeholder 3">
            <a:extLst>
              <a:ext uri="{FF2B5EF4-FFF2-40B4-BE49-F238E27FC236}">
                <a16:creationId xmlns:a16="http://schemas.microsoft.com/office/drawing/2014/main" id="{A24A87C9-920D-4BD3-B5BA-57233B1198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55FD6C-33D6-427A-865C-7A96B56FD1E1}"/>
              </a:ext>
            </a:extLst>
          </p:cNvPr>
          <p:cNvSpPr>
            <a:spLocks noGrp="1"/>
          </p:cNvSpPr>
          <p:nvPr>
            <p:ph type="sldNum" sz="quarter" idx="12"/>
          </p:nvPr>
        </p:nvSpPr>
        <p:spPr/>
        <p:txBody>
          <a:bodyPr/>
          <a:lstStyle/>
          <a:p>
            <a:fld id="{66D7AC4D-7BDB-4B8F-9002-4289D989C578}" type="slidenum">
              <a:rPr lang="en-US" smtClean="0"/>
              <a:t>‹#›</a:t>
            </a:fld>
            <a:endParaRPr lang="en-US"/>
          </a:p>
        </p:txBody>
      </p:sp>
    </p:spTree>
    <p:extLst>
      <p:ext uri="{BB962C8B-B14F-4D97-AF65-F5344CB8AC3E}">
        <p14:creationId xmlns:p14="http://schemas.microsoft.com/office/powerpoint/2010/main" val="21403992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D3AA54-ABEA-4347-9726-0D66C4732768}"/>
              </a:ext>
            </a:extLst>
          </p:cNvPr>
          <p:cNvSpPr>
            <a:spLocks noGrp="1"/>
          </p:cNvSpPr>
          <p:nvPr>
            <p:ph type="dt" sz="half" idx="10"/>
          </p:nvPr>
        </p:nvSpPr>
        <p:spPr/>
        <p:txBody>
          <a:bodyPr/>
          <a:lstStyle/>
          <a:p>
            <a:fld id="{C0BB82D0-6993-4903-8F04-E61DB7CCF24B}" type="datetimeFigureOut">
              <a:rPr lang="en-US" smtClean="0"/>
              <a:t>11/16/2021</a:t>
            </a:fld>
            <a:endParaRPr lang="en-US"/>
          </a:p>
        </p:txBody>
      </p:sp>
      <p:sp>
        <p:nvSpPr>
          <p:cNvPr id="3" name="Footer Placeholder 2">
            <a:extLst>
              <a:ext uri="{FF2B5EF4-FFF2-40B4-BE49-F238E27FC236}">
                <a16:creationId xmlns:a16="http://schemas.microsoft.com/office/drawing/2014/main" id="{1CEAA37A-BDE1-4D06-AC34-97B476BB4A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87FB64-16CD-468D-993A-16B99170846B}"/>
              </a:ext>
            </a:extLst>
          </p:cNvPr>
          <p:cNvSpPr>
            <a:spLocks noGrp="1"/>
          </p:cNvSpPr>
          <p:nvPr>
            <p:ph type="sldNum" sz="quarter" idx="12"/>
          </p:nvPr>
        </p:nvSpPr>
        <p:spPr/>
        <p:txBody>
          <a:bodyPr/>
          <a:lstStyle/>
          <a:p>
            <a:fld id="{66D7AC4D-7BDB-4B8F-9002-4289D989C578}" type="slidenum">
              <a:rPr lang="en-US" smtClean="0"/>
              <a:t>‹#›</a:t>
            </a:fld>
            <a:endParaRPr lang="en-US"/>
          </a:p>
        </p:txBody>
      </p:sp>
    </p:spTree>
    <p:extLst>
      <p:ext uri="{BB962C8B-B14F-4D97-AF65-F5344CB8AC3E}">
        <p14:creationId xmlns:p14="http://schemas.microsoft.com/office/powerpoint/2010/main" val="41629208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3D67-E96C-4068-AE44-4C01E488A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4E2949-4B50-4446-9DA4-E320A0434E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3B7B6-FEC7-446A-98E7-C736EDB5C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A2EC36-838E-475C-9F65-A0F97BFFFD15}"/>
              </a:ext>
            </a:extLst>
          </p:cNvPr>
          <p:cNvSpPr>
            <a:spLocks noGrp="1"/>
          </p:cNvSpPr>
          <p:nvPr>
            <p:ph type="dt" sz="half" idx="10"/>
          </p:nvPr>
        </p:nvSpPr>
        <p:spPr/>
        <p:txBody>
          <a:bodyPr/>
          <a:lstStyle/>
          <a:p>
            <a:fld id="{C0BB82D0-6993-4903-8F04-E61DB7CCF24B}" type="datetimeFigureOut">
              <a:rPr lang="en-US" smtClean="0"/>
              <a:t>11/16/2021</a:t>
            </a:fld>
            <a:endParaRPr lang="en-US"/>
          </a:p>
        </p:txBody>
      </p:sp>
      <p:sp>
        <p:nvSpPr>
          <p:cNvPr id="6" name="Footer Placeholder 5">
            <a:extLst>
              <a:ext uri="{FF2B5EF4-FFF2-40B4-BE49-F238E27FC236}">
                <a16:creationId xmlns:a16="http://schemas.microsoft.com/office/drawing/2014/main" id="{52BDABDB-1437-46D3-BC65-9331641B8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89E65-B4E4-4CF0-A31C-CE59EE7DA52E}"/>
              </a:ext>
            </a:extLst>
          </p:cNvPr>
          <p:cNvSpPr>
            <a:spLocks noGrp="1"/>
          </p:cNvSpPr>
          <p:nvPr>
            <p:ph type="sldNum" sz="quarter" idx="12"/>
          </p:nvPr>
        </p:nvSpPr>
        <p:spPr/>
        <p:txBody>
          <a:bodyPr/>
          <a:lstStyle/>
          <a:p>
            <a:fld id="{66D7AC4D-7BDB-4B8F-9002-4289D989C578}" type="slidenum">
              <a:rPr lang="en-US" smtClean="0"/>
              <a:t>‹#›</a:t>
            </a:fld>
            <a:endParaRPr lang="en-US"/>
          </a:p>
        </p:txBody>
      </p:sp>
    </p:spTree>
    <p:extLst>
      <p:ext uri="{BB962C8B-B14F-4D97-AF65-F5344CB8AC3E}">
        <p14:creationId xmlns:p14="http://schemas.microsoft.com/office/powerpoint/2010/main" val="12519573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23BC-E5CB-45FC-95CC-84CC89BC7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132A84-C160-469E-9AE3-4AC84B0E9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AB3F5A-BE73-4536-9BB4-4981B20CE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25339-50D2-4A92-81C3-D8FBF8CA69EF}"/>
              </a:ext>
            </a:extLst>
          </p:cNvPr>
          <p:cNvSpPr>
            <a:spLocks noGrp="1"/>
          </p:cNvSpPr>
          <p:nvPr>
            <p:ph type="dt" sz="half" idx="10"/>
          </p:nvPr>
        </p:nvSpPr>
        <p:spPr/>
        <p:txBody>
          <a:bodyPr/>
          <a:lstStyle/>
          <a:p>
            <a:fld id="{C0BB82D0-6993-4903-8F04-E61DB7CCF24B}" type="datetimeFigureOut">
              <a:rPr lang="en-US" smtClean="0"/>
              <a:t>11/16/2021</a:t>
            </a:fld>
            <a:endParaRPr lang="en-US"/>
          </a:p>
        </p:txBody>
      </p:sp>
      <p:sp>
        <p:nvSpPr>
          <p:cNvPr id="6" name="Footer Placeholder 5">
            <a:extLst>
              <a:ext uri="{FF2B5EF4-FFF2-40B4-BE49-F238E27FC236}">
                <a16:creationId xmlns:a16="http://schemas.microsoft.com/office/drawing/2014/main" id="{2D50118B-47CE-4124-BD3F-227C08BA3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D17419-257E-4B93-93EB-7F0247696655}"/>
              </a:ext>
            </a:extLst>
          </p:cNvPr>
          <p:cNvSpPr>
            <a:spLocks noGrp="1"/>
          </p:cNvSpPr>
          <p:nvPr>
            <p:ph type="sldNum" sz="quarter" idx="12"/>
          </p:nvPr>
        </p:nvSpPr>
        <p:spPr/>
        <p:txBody>
          <a:bodyPr/>
          <a:lstStyle/>
          <a:p>
            <a:fld id="{66D7AC4D-7BDB-4B8F-9002-4289D989C578}" type="slidenum">
              <a:rPr lang="en-US" smtClean="0"/>
              <a:t>‹#›</a:t>
            </a:fld>
            <a:endParaRPr lang="en-US"/>
          </a:p>
        </p:txBody>
      </p:sp>
    </p:spTree>
    <p:extLst>
      <p:ext uri="{BB962C8B-B14F-4D97-AF65-F5344CB8AC3E}">
        <p14:creationId xmlns:p14="http://schemas.microsoft.com/office/powerpoint/2010/main" val="10278710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E2AD-D54C-4AD5-8DAB-AC320E1325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332043-4050-4D55-AF58-E107F10BBF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96F9D-4B5C-461B-B7EE-681C189DC2EE}"/>
              </a:ext>
            </a:extLst>
          </p:cNvPr>
          <p:cNvSpPr>
            <a:spLocks noGrp="1"/>
          </p:cNvSpPr>
          <p:nvPr>
            <p:ph type="dt" sz="half" idx="10"/>
          </p:nvPr>
        </p:nvSpPr>
        <p:spPr/>
        <p:txBody>
          <a:bodyPr/>
          <a:lstStyle/>
          <a:p>
            <a:fld id="{C0BB82D0-6993-4903-8F04-E61DB7CCF24B}" type="datetimeFigureOut">
              <a:rPr lang="en-US" smtClean="0"/>
              <a:t>11/16/2021</a:t>
            </a:fld>
            <a:endParaRPr lang="en-US"/>
          </a:p>
        </p:txBody>
      </p:sp>
      <p:sp>
        <p:nvSpPr>
          <p:cNvPr id="5" name="Footer Placeholder 4">
            <a:extLst>
              <a:ext uri="{FF2B5EF4-FFF2-40B4-BE49-F238E27FC236}">
                <a16:creationId xmlns:a16="http://schemas.microsoft.com/office/drawing/2014/main" id="{CAB90B67-2250-4564-8341-AA8630B63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48A1C-AA43-4610-80EA-832FCC7FCCEE}"/>
              </a:ext>
            </a:extLst>
          </p:cNvPr>
          <p:cNvSpPr>
            <a:spLocks noGrp="1"/>
          </p:cNvSpPr>
          <p:nvPr>
            <p:ph type="sldNum" sz="quarter" idx="12"/>
          </p:nvPr>
        </p:nvSpPr>
        <p:spPr/>
        <p:txBody>
          <a:bodyPr/>
          <a:lstStyle/>
          <a:p>
            <a:fld id="{66D7AC4D-7BDB-4B8F-9002-4289D989C578}" type="slidenum">
              <a:rPr lang="en-US" smtClean="0"/>
              <a:t>‹#›</a:t>
            </a:fld>
            <a:endParaRPr lang="en-US"/>
          </a:p>
        </p:txBody>
      </p:sp>
    </p:spTree>
    <p:extLst>
      <p:ext uri="{BB962C8B-B14F-4D97-AF65-F5344CB8AC3E}">
        <p14:creationId xmlns:p14="http://schemas.microsoft.com/office/powerpoint/2010/main" val="35448178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841169-E9AA-4418-9146-B58C375EDF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C6BDC-9BE3-4647-8EB5-0A8C50C85C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A7CB9-C5A8-4B48-AF92-23CC16F72705}"/>
              </a:ext>
            </a:extLst>
          </p:cNvPr>
          <p:cNvSpPr>
            <a:spLocks noGrp="1"/>
          </p:cNvSpPr>
          <p:nvPr>
            <p:ph type="dt" sz="half" idx="10"/>
          </p:nvPr>
        </p:nvSpPr>
        <p:spPr/>
        <p:txBody>
          <a:bodyPr/>
          <a:lstStyle/>
          <a:p>
            <a:fld id="{C0BB82D0-6993-4903-8F04-E61DB7CCF24B}" type="datetimeFigureOut">
              <a:rPr lang="en-US" smtClean="0"/>
              <a:t>11/16/2021</a:t>
            </a:fld>
            <a:endParaRPr lang="en-US"/>
          </a:p>
        </p:txBody>
      </p:sp>
      <p:sp>
        <p:nvSpPr>
          <p:cNvPr id="5" name="Footer Placeholder 4">
            <a:extLst>
              <a:ext uri="{FF2B5EF4-FFF2-40B4-BE49-F238E27FC236}">
                <a16:creationId xmlns:a16="http://schemas.microsoft.com/office/drawing/2014/main" id="{67C88901-CB50-44ED-B6D5-0F9423571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5DD56-F82C-4B82-AFC2-4885AC5801AD}"/>
              </a:ext>
            </a:extLst>
          </p:cNvPr>
          <p:cNvSpPr>
            <a:spLocks noGrp="1"/>
          </p:cNvSpPr>
          <p:nvPr>
            <p:ph type="sldNum" sz="quarter" idx="12"/>
          </p:nvPr>
        </p:nvSpPr>
        <p:spPr/>
        <p:txBody>
          <a:bodyPr/>
          <a:lstStyle/>
          <a:p>
            <a:fld id="{66D7AC4D-7BDB-4B8F-9002-4289D989C578}" type="slidenum">
              <a:rPr lang="en-US" smtClean="0"/>
              <a:t>‹#›</a:t>
            </a:fld>
            <a:endParaRPr lang="en-US"/>
          </a:p>
        </p:txBody>
      </p:sp>
    </p:spTree>
    <p:extLst>
      <p:ext uri="{BB962C8B-B14F-4D97-AF65-F5344CB8AC3E}">
        <p14:creationId xmlns:p14="http://schemas.microsoft.com/office/powerpoint/2010/main" val="3043014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B2AD0-C893-4AA3-96D9-AE04998C8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44CFAD-7A49-47CF-A640-12FA3768C2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1F8989-4BA6-4A39-A0BD-EB93609AC3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CD11AB-EE99-41B8-AA6D-40C751837C0F}"/>
              </a:ext>
            </a:extLst>
          </p:cNvPr>
          <p:cNvSpPr>
            <a:spLocks noGrp="1"/>
          </p:cNvSpPr>
          <p:nvPr>
            <p:ph type="dt" sz="half" idx="10"/>
          </p:nvPr>
        </p:nvSpPr>
        <p:spPr/>
        <p:txBody>
          <a:bodyPr/>
          <a:lstStyle/>
          <a:p>
            <a:fld id="{600E1A78-619F-4DD0-B3F5-4336ECFC42BD}" type="datetimeFigureOut">
              <a:rPr lang="en-US" smtClean="0"/>
              <a:t>11/16/2021</a:t>
            </a:fld>
            <a:endParaRPr lang="en-US"/>
          </a:p>
        </p:txBody>
      </p:sp>
      <p:sp>
        <p:nvSpPr>
          <p:cNvPr id="6" name="Footer Placeholder 5">
            <a:extLst>
              <a:ext uri="{FF2B5EF4-FFF2-40B4-BE49-F238E27FC236}">
                <a16:creationId xmlns:a16="http://schemas.microsoft.com/office/drawing/2014/main" id="{C7F068E8-B928-4D66-B320-F782F4CAD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B6EDDE-EC08-4475-AEB2-A1EBE5230E54}"/>
              </a:ext>
            </a:extLst>
          </p:cNvPr>
          <p:cNvSpPr>
            <a:spLocks noGrp="1"/>
          </p:cNvSpPr>
          <p:nvPr>
            <p:ph type="sldNum" sz="quarter" idx="12"/>
          </p:nvPr>
        </p:nvSpPr>
        <p:spPr/>
        <p:txBody>
          <a:bodyPr/>
          <a:lstStyle/>
          <a:p>
            <a:fld id="{1B735365-A9DC-4AEE-AD9D-4E9337577343}" type="slidenum">
              <a:rPr lang="en-US" smtClean="0"/>
              <a:t>‹#›</a:t>
            </a:fld>
            <a:endParaRPr lang="en-US"/>
          </a:p>
        </p:txBody>
      </p:sp>
    </p:spTree>
    <p:extLst>
      <p:ext uri="{BB962C8B-B14F-4D97-AF65-F5344CB8AC3E}">
        <p14:creationId xmlns:p14="http://schemas.microsoft.com/office/powerpoint/2010/main" val="3336357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3706-50F1-4C31-8D6E-45EE27CB22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48EC0E-13AE-4818-9510-6153CD4C9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1342AA-F8A9-470F-94B9-F905BB53E5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31BAD0-2031-42E3-BEE7-6D1756F138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CA78A1-4817-4BBA-962C-0BE69601DB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B57BEB-DEE6-4314-80A5-4E83ED03CAB3}"/>
              </a:ext>
            </a:extLst>
          </p:cNvPr>
          <p:cNvSpPr>
            <a:spLocks noGrp="1"/>
          </p:cNvSpPr>
          <p:nvPr>
            <p:ph type="dt" sz="half" idx="10"/>
          </p:nvPr>
        </p:nvSpPr>
        <p:spPr/>
        <p:txBody>
          <a:bodyPr/>
          <a:lstStyle/>
          <a:p>
            <a:fld id="{600E1A78-619F-4DD0-B3F5-4336ECFC42BD}" type="datetimeFigureOut">
              <a:rPr lang="en-US" smtClean="0"/>
              <a:t>11/16/2021</a:t>
            </a:fld>
            <a:endParaRPr lang="en-US"/>
          </a:p>
        </p:txBody>
      </p:sp>
      <p:sp>
        <p:nvSpPr>
          <p:cNvPr id="8" name="Footer Placeholder 7">
            <a:extLst>
              <a:ext uri="{FF2B5EF4-FFF2-40B4-BE49-F238E27FC236}">
                <a16:creationId xmlns:a16="http://schemas.microsoft.com/office/drawing/2014/main" id="{416167F6-2339-45CD-B595-48B873621A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EB26D3-58A2-4E42-B999-D42D5EA47ED3}"/>
              </a:ext>
            </a:extLst>
          </p:cNvPr>
          <p:cNvSpPr>
            <a:spLocks noGrp="1"/>
          </p:cNvSpPr>
          <p:nvPr>
            <p:ph type="sldNum" sz="quarter" idx="12"/>
          </p:nvPr>
        </p:nvSpPr>
        <p:spPr/>
        <p:txBody>
          <a:bodyPr/>
          <a:lstStyle/>
          <a:p>
            <a:fld id="{1B735365-A9DC-4AEE-AD9D-4E9337577343}" type="slidenum">
              <a:rPr lang="en-US" smtClean="0"/>
              <a:t>‹#›</a:t>
            </a:fld>
            <a:endParaRPr lang="en-US"/>
          </a:p>
        </p:txBody>
      </p:sp>
    </p:spTree>
    <p:extLst>
      <p:ext uri="{BB962C8B-B14F-4D97-AF65-F5344CB8AC3E}">
        <p14:creationId xmlns:p14="http://schemas.microsoft.com/office/powerpoint/2010/main" val="3923001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BD4A-C4C6-4434-BD3A-81EAF1A3B1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8B8654-B8D8-4856-B8B8-8E05B44E836C}"/>
              </a:ext>
            </a:extLst>
          </p:cNvPr>
          <p:cNvSpPr>
            <a:spLocks noGrp="1"/>
          </p:cNvSpPr>
          <p:nvPr>
            <p:ph type="dt" sz="half" idx="10"/>
          </p:nvPr>
        </p:nvSpPr>
        <p:spPr/>
        <p:txBody>
          <a:bodyPr/>
          <a:lstStyle/>
          <a:p>
            <a:fld id="{600E1A78-619F-4DD0-B3F5-4336ECFC42BD}" type="datetimeFigureOut">
              <a:rPr lang="en-US" smtClean="0"/>
              <a:t>11/16/2021</a:t>
            </a:fld>
            <a:endParaRPr lang="en-US"/>
          </a:p>
        </p:txBody>
      </p:sp>
      <p:sp>
        <p:nvSpPr>
          <p:cNvPr id="4" name="Footer Placeholder 3">
            <a:extLst>
              <a:ext uri="{FF2B5EF4-FFF2-40B4-BE49-F238E27FC236}">
                <a16:creationId xmlns:a16="http://schemas.microsoft.com/office/drawing/2014/main" id="{80FB26E0-FB9A-4DEE-AE0B-A30902C74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315ECF-AF12-4E22-9042-FD222E316410}"/>
              </a:ext>
            </a:extLst>
          </p:cNvPr>
          <p:cNvSpPr>
            <a:spLocks noGrp="1"/>
          </p:cNvSpPr>
          <p:nvPr>
            <p:ph type="sldNum" sz="quarter" idx="12"/>
          </p:nvPr>
        </p:nvSpPr>
        <p:spPr/>
        <p:txBody>
          <a:bodyPr/>
          <a:lstStyle/>
          <a:p>
            <a:fld id="{1B735365-A9DC-4AEE-AD9D-4E9337577343}" type="slidenum">
              <a:rPr lang="en-US" smtClean="0"/>
              <a:t>‹#›</a:t>
            </a:fld>
            <a:endParaRPr lang="en-US"/>
          </a:p>
        </p:txBody>
      </p:sp>
    </p:spTree>
    <p:extLst>
      <p:ext uri="{BB962C8B-B14F-4D97-AF65-F5344CB8AC3E}">
        <p14:creationId xmlns:p14="http://schemas.microsoft.com/office/powerpoint/2010/main" val="23851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C9553-BF6A-4349-B700-1D551D0D885D}"/>
              </a:ext>
            </a:extLst>
          </p:cNvPr>
          <p:cNvSpPr>
            <a:spLocks noGrp="1"/>
          </p:cNvSpPr>
          <p:nvPr>
            <p:ph type="dt" sz="half" idx="10"/>
          </p:nvPr>
        </p:nvSpPr>
        <p:spPr/>
        <p:txBody>
          <a:bodyPr/>
          <a:lstStyle/>
          <a:p>
            <a:fld id="{600E1A78-619F-4DD0-B3F5-4336ECFC42BD}" type="datetimeFigureOut">
              <a:rPr lang="en-US" smtClean="0"/>
              <a:t>11/16/2021</a:t>
            </a:fld>
            <a:endParaRPr lang="en-US"/>
          </a:p>
        </p:txBody>
      </p:sp>
      <p:sp>
        <p:nvSpPr>
          <p:cNvPr id="3" name="Footer Placeholder 2">
            <a:extLst>
              <a:ext uri="{FF2B5EF4-FFF2-40B4-BE49-F238E27FC236}">
                <a16:creationId xmlns:a16="http://schemas.microsoft.com/office/drawing/2014/main" id="{8C6F7770-29B4-427F-9E9B-297B2EEDAE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526314-A69A-49A3-9DEA-A37346C846B8}"/>
              </a:ext>
            </a:extLst>
          </p:cNvPr>
          <p:cNvSpPr>
            <a:spLocks noGrp="1"/>
          </p:cNvSpPr>
          <p:nvPr>
            <p:ph type="sldNum" sz="quarter" idx="12"/>
          </p:nvPr>
        </p:nvSpPr>
        <p:spPr/>
        <p:txBody>
          <a:bodyPr/>
          <a:lstStyle/>
          <a:p>
            <a:fld id="{1B735365-A9DC-4AEE-AD9D-4E9337577343}" type="slidenum">
              <a:rPr lang="en-US" smtClean="0"/>
              <a:t>‹#›</a:t>
            </a:fld>
            <a:endParaRPr lang="en-US"/>
          </a:p>
        </p:txBody>
      </p:sp>
    </p:spTree>
    <p:extLst>
      <p:ext uri="{BB962C8B-B14F-4D97-AF65-F5344CB8AC3E}">
        <p14:creationId xmlns:p14="http://schemas.microsoft.com/office/powerpoint/2010/main" val="3805769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51E1-36DD-473C-90E5-31582D9044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67D0A4-4286-4E6B-A376-D27D83CEA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69CB48-2ADA-45A0-B1C4-040FDBE2B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B0765-950C-494D-88AD-5E1427E6D44D}"/>
              </a:ext>
            </a:extLst>
          </p:cNvPr>
          <p:cNvSpPr>
            <a:spLocks noGrp="1"/>
          </p:cNvSpPr>
          <p:nvPr>
            <p:ph type="dt" sz="half" idx="10"/>
          </p:nvPr>
        </p:nvSpPr>
        <p:spPr/>
        <p:txBody>
          <a:bodyPr/>
          <a:lstStyle/>
          <a:p>
            <a:fld id="{600E1A78-619F-4DD0-B3F5-4336ECFC42BD}" type="datetimeFigureOut">
              <a:rPr lang="en-US" smtClean="0"/>
              <a:t>11/16/2021</a:t>
            </a:fld>
            <a:endParaRPr lang="en-US"/>
          </a:p>
        </p:txBody>
      </p:sp>
      <p:sp>
        <p:nvSpPr>
          <p:cNvPr id="6" name="Footer Placeholder 5">
            <a:extLst>
              <a:ext uri="{FF2B5EF4-FFF2-40B4-BE49-F238E27FC236}">
                <a16:creationId xmlns:a16="http://schemas.microsoft.com/office/drawing/2014/main" id="{93E8F333-0327-41A3-96BD-4445DC3F5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02378-DD83-4975-948A-69FFB9A05949}"/>
              </a:ext>
            </a:extLst>
          </p:cNvPr>
          <p:cNvSpPr>
            <a:spLocks noGrp="1"/>
          </p:cNvSpPr>
          <p:nvPr>
            <p:ph type="sldNum" sz="quarter" idx="12"/>
          </p:nvPr>
        </p:nvSpPr>
        <p:spPr/>
        <p:txBody>
          <a:bodyPr/>
          <a:lstStyle/>
          <a:p>
            <a:fld id="{1B735365-A9DC-4AEE-AD9D-4E9337577343}" type="slidenum">
              <a:rPr lang="en-US" smtClean="0"/>
              <a:t>‹#›</a:t>
            </a:fld>
            <a:endParaRPr lang="en-US"/>
          </a:p>
        </p:txBody>
      </p:sp>
    </p:spTree>
    <p:extLst>
      <p:ext uri="{BB962C8B-B14F-4D97-AF65-F5344CB8AC3E}">
        <p14:creationId xmlns:p14="http://schemas.microsoft.com/office/powerpoint/2010/main" val="31756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B86E5-4AB3-45C7-8919-6226D7A654F9}" type="datetimeFigureOut">
              <a:rPr lang="en-US" smtClean="0"/>
              <a:t>11/16/2021</a:t>
            </a:fld>
            <a:endParaRPr lang="en-US"/>
          </a:p>
        </p:txBody>
      </p:sp>
      <p:sp>
        <p:nvSpPr>
          <p:cNvPr id="6" name="Slide Number Placeholder 5"/>
          <p:cNvSpPr>
            <a:spLocks noGrp="1"/>
          </p:cNvSpPr>
          <p:nvPr>
            <p:ph type="sldNum" sz="quarter" idx="12"/>
          </p:nvPr>
        </p:nvSpPr>
        <p:spPr/>
        <p:txBody>
          <a:bodyPr/>
          <a:lstStyle/>
          <a:p>
            <a:fld id="{63A18676-9F26-4398-A88F-5EA656415C3A}" type="slidenum">
              <a:rPr lang="en-US" smtClean="0"/>
              <a:t>‹#›</a:t>
            </a:fld>
            <a:endParaRPr lang="en-US"/>
          </a:p>
        </p:txBody>
      </p:sp>
    </p:spTree>
    <p:extLst>
      <p:ext uri="{BB962C8B-B14F-4D97-AF65-F5344CB8AC3E}">
        <p14:creationId xmlns:p14="http://schemas.microsoft.com/office/powerpoint/2010/main" val="1474481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CB18-6FEA-4C0F-9EDC-BA4CD6E7D6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BDFA7A-2453-4417-B1E7-E4AA8E34F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C2B02F-A278-43B3-8DAE-E6D3A8E40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08B0B-0041-4222-A231-97B02FE6D91B}"/>
              </a:ext>
            </a:extLst>
          </p:cNvPr>
          <p:cNvSpPr>
            <a:spLocks noGrp="1"/>
          </p:cNvSpPr>
          <p:nvPr>
            <p:ph type="dt" sz="half" idx="10"/>
          </p:nvPr>
        </p:nvSpPr>
        <p:spPr/>
        <p:txBody>
          <a:bodyPr/>
          <a:lstStyle/>
          <a:p>
            <a:fld id="{600E1A78-619F-4DD0-B3F5-4336ECFC42BD}" type="datetimeFigureOut">
              <a:rPr lang="en-US" smtClean="0"/>
              <a:t>11/16/2021</a:t>
            </a:fld>
            <a:endParaRPr lang="en-US"/>
          </a:p>
        </p:txBody>
      </p:sp>
      <p:sp>
        <p:nvSpPr>
          <p:cNvPr id="6" name="Footer Placeholder 5">
            <a:extLst>
              <a:ext uri="{FF2B5EF4-FFF2-40B4-BE49-F238E27FC236}">
                <a16:creationId xmlns:a16="http://schemas.microsoft.com/office/drawing/2014/main" id="{B15A246E-343E-4738-9637-C3B667F8D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EE9BF-C742-432D-91CE-533C996DA0AF}"/>
              </a:ext>
            </a:extLst>
          </p:cNvPr>
          <p:cNvSpPr>
            <a:spLocks noGrp="1"/>
          </p:cNvSpPr>
          <p:nvPr>
            <p:ph type="sldNum" sz="quarter" idx="12"/>
          </p:nvPr>
        </p:nvSpPr>
        <p:spPr/>
        <p:txBody>
          <a:bodyPr/>
          <a:lstStyle/>
          <a:p>
            <a:fld id="{1B735365-A9DC-4AEE-AD9D-4E9337577343}" type="slidenum">
              <a:rPr lang="en-US" smtClean="0"/>
              <a:t>‹#›</a:t>
            </a:fld>
            <a:endParaRPr lang="en-US"/>
          </a:p>
        </p:txBody>
      </p:sp>
    </p:spTree>
    <p:extLst>
      <p:ext uri="{BB962C8B-B14F-4D97-AF65-F5344CB8AC3E}">
        <p14:creationId xmlns:p14="http://schemas.microsoft.com/office/powerpoint/2010/main" val="877866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ADA5-40C9-41C0-A96C-A36FA1DB91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08D66-AD4C-46AF-929E-5BC836933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DC880-DF22-4601-8AF8-0BDC71D03806}"/>
              </a:ext>
            </a:extLst>
          </p:cNvPr>
          <p:cNvSpPr>
            <a:spLocks noGrp="1"/>
          </p:cNvSpPr>
          <p:nvPr>
            <p:ph type="dt" sz="half" idx="10"/>
          </p:nvPr>
        </p:nvSpPr>
        <p:spPr/>
        <p:txBody>
          <a:bodyPr/>
          <a:lstStyle/>
          <a:p>
            <a:fld id="{600E1A78-619F-4DD0-B3F5-4336ECFC42BD}" type="datetimeFigureOut">
              <a:rPr lang="en-US" smtClean="0"/>
              <a:t>11/16/2021</a:t>
            </a:fld>
            <a:endParaRPr lang="en-US"/>
          </a:p>
        </p:txBody>
      </p:sp>
      <p:sp>
        <p:nvSpPr>
          <p:cNvPr id="5" name="Footer Placeholder 4">
            <a:extLst>
              <a:ext uri="{FF2B5EF4-FFF2-40B4-BE49-F238E27FC236}">
                <a16:creationId xmlns:a16="http://schemas.microsoft.com/office/drawing/2014/main" id="{E0956200-0FC2-4CCD-8F6F-CBDC7DF47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D418D-3CCC-48A9-8892-F83F163B4168}"/>
              </a:ext>
            </a:extLst>
          </p:cNvPr>
          <p:cNvSpPr>
            <a:spLocks noGrp="1"/>
          </p:cNvSpPr>
          <p:nvPr>
            <p:ph type="sldNum" sz="quarter" idx="12"/>
          </p:nvPr>
        </p:nvSpPr>
        <p:spPr/>
        <p:txBody>
          <a:bodyPr/>
          <a:lstStyle/>
          <a:p>
            <a:fld id="{1B735365-A9DC-4AEE-AD9D-4E9337577343}" type="slidenum">
              <a:rPr lang="en-US" smtClean="0"/>
              <a:t>‹#›</a:t>
            </a:fld>
            <a:endParaRPr lang="en-US"/>
          </a:p>
        </p:txBody>
      </p:sp>
    </p:spTree>
    <p:extLst>
      <p:ext uri="{BB962C8B-B14F-4D97-AF65-F5344CB8AC3E}">
        <p14:creationId xmlns:p14="http://schemas.microsoft.com/office/powerpoint/2010/main" val="2713141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3D11A4-0584-4BF8-9C03-CB0125DE1D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A4C42-7617-41F0-B1BB-FF0C134A8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D956E-F585-4F2F-BDBC-9D361941D605}"/>
              </a:ext>
            </a:extLst>
          </p:cNvPr>
          <p:cNvSpPr>
            <a:spLocks noGrp="1"/>
          </p:cNvSpPr>
          <p:nvPr>
            <p:ph type="dt" sz="half" idx="10"/>
          </p:nvPr>
        </p:nvSpPr>
        <p:spPr/>
        <p:txBody>
          <a:bodyPr/>
          <a:lstStyle/>
          <a:p>
            <a:fld id="{600E1A78-619F-4DD0-B3F5-4336ECFC42BD}" type="datetimeFigureOut">
              <a:rPr lang="en-US" smtClean="0"/>
              <a:t>11/16/2021</a:t>
            </a:fld>
            <a:endParaRPr lang="en-US"/>
          </a:p>
        </p:txBody>
      </p:sp>
      <p:sp>
        <p:nvSpPr>
          <p:cNvPr id="5" name="Footer Placeholder 4">
            <a:extLst>
              <a:ext uri="{FF2B5EF4-FFF2-40B4-BE49-F238E27FC236}">
                <a16:creationId xmlns:a16="http://schemas.microsoft.com/office/drawing/2014/main" id="{9B2A57CF-5E2E-4C7A-9DBA-2064EB3C8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9CDA2-47EB-40B1-8ECE-9E0F7005216C}"/>
              </a:ext>
            </a:extLst>
          </p:cNvPr>
          <p:cNvSpPr>
            <a:spLocks noGrp="1"/>
          </p:cNvSpPr>
          <p:nvPr>
            <p:ph type="sldNum" sz="quarter" idx="12"/>
          </p:nvPr>
        </p:nvSpPr>
        <p:spPr/>
        <p:txBody>
          <a:bodyPr/>
          <a:lstStyle/>
          <a:p>
            <a:fld id="{1B735365-A9DC-4AEE-AD9D-4E9337577343}" type="slidenum">
              <a:rPr lang="en-US" smtClean="0"/>
              <a:t>‹#›</a:t>
            </a:fld>
            <a:endParaRPr lang="en-US"/>
          </a:p>
        </p:txBody>
      </p:sp>
    </p:spTree>
    <p:extLst>
      <p:ext uri="{BB962C8B-B14F-4D97-AF65-F5344CB8AC3E}">
        <p14:creationId xmlns:p14="http://schemas.microsoft.com/office/powerpoint/2010/main" val="1725383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22473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1413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5130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129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75357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2277919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60141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3B86E5-4AB3-45C7-8919-6226D7A654F9}" type="datetimeFigureOut">
              <a:rPr lang="en-US" smtClean="0"/>
              <a:t>11/16/2021</a:t>
            </a:fld>
            <a:endParaRPr lang="en-US"/>
          </a:p>
        </p:txBody>
      </p:sp>
      <p:sp>
        <p:nvSpPr>
          <p:cNvPr id="6" name="Slide Number Placeholder 5"/>
          <p:cNvSpPr>
            <a:spLocks noGrp="1"/>
          </p:cNvSpPr>
          <p:nvPr>
            <p:ph type="sldNum" sz="quarter" idx="12"/>
          </p:nvPr>
        </p:nvSpPr>
        <p:spPr/>
        <p:txBody>
          <a:bodyPr/>
          <a:lstStyle/>
          <a:p>
            <a:fld id="{63A18676-9F26-4398-A88F-5EA656415C3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163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61697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5845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530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809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053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428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98668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946955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2855647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621156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3B86E5-4AB3-45C7-8919-6226D7A654F9}" type="datetimeFigureOut">
              <a:rPr lang="en-US" smtClean="0"/>
              <a:t>11/16/2021</a:t>
            </a:fld>
            <a:endParaRPr lang="en-US"/>
          </a:p>
        </p:txBody>
      </p:sp>
      <p:sp>
        <p:nvSpPr>
          <p:cNvPr id="7" name="Slide Number Placeholder 6"/>
          <p:cNvSpPr>
            <a:spLocks noGrp="1"/>
          </p:cNvSpPr>
          <p:nvPr>
            <p:ph type="sldNum" sz="quarter" idx="12"/>
          </p:nvPr>
        </p:nvSpPr>
        <p:spPr/>
        <p:txBody>
          <a:bodyPr/>
          <a:lstStyle/>
          <a:p>
            <a:fld id="{63A18676-9F26-4398-A88F-5EA656415C3A}" type="slidenum">
              <a:rPr lang="en-US" smtClean="0"/>
              <a:t>‹#›</a:t>
            </a:fld>
            <a:endParaRPr lang="en-US"/>
          </a:p>
        </p:txBody>
      </p:sp>
    </p:spTree>
    <p:extLst>
      <p:ext uri="{BB962C8B-B14F-4D97-AF65-F5344CB8AC3E}">
        <p14:creationId xmlns:p14="http://schemas.microsoft.com/office/powerpoint/2010/main" val="27817096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039291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845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063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915922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8631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3306786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1224726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22864077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5918335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126224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3B86E5-4AB3-45C7-8919-6226D7A654F9}" type="datetimeFigureOut">
              <a:rPr lang="en-US" smtClean="0"/>
              <a:t>11/16/2021</a:t>
            </a:fld>
            <a:endParaRPr lang="en-US"/>
          </a:p>
        </p:txBody>
      </p:sp>
      <p:sp>
        <p:nvSpPr>
          <p:cNvPr id="9" name="Slide Number Placeholder 8"/>
          <p:cNvSpPr>
            <a:spLocks noGrp="1"/>
          </p:cNvSpPr>
          <p:nvPr>
            <p:ph type="sldNum" sz="quarter" idx="12"/>
          </p:nvPr>
        </p:nvSpPr>
        <p:spPr/>
        <p:txBody>
          <a:bodyPr/>
          <a:lstStyle/>
          <a:p>
            <a:fld id="{63A18676-9F26-4398-A88F-5EA656415C3A}" type="slidenum">
              <a:rPr lang="en-US" smtClean="0"/>
              <a:t>‹#›</a:t>
            </a:fld>
            <a:endParaRPr lang="en-US"/>
          </a:p>
        </p:txBody>
      </p:sp>
    </p:spTree>
    <p:extLst>
      <p:ext uri="{BB962C8B-B14F-4D97-AF65-F5344CB8AC3E}">
        <p14:creationId xmlns:p14="http://schemas.microsoft.com/office/powerpoint/2010/main" val="247894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876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27507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454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3240901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782388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1077089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1544293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Tree>
    <p:extLst>
      <p:ext uri="{BB962C8B-B14F-4D97-AF65-F5344CB8AC3E}">
        <p14:creationId xmlns:p14="http://schemas.microsoft.com/office/powerpoint/2010/main" val="22833760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3596997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120749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3B86E5-4AB3-45C7-8919-6226D7A654F9}" type="datetimeFigureOut">
              <a:rPr lang="en-US" smtClean="0"/>
              <a:t>11/16/2021</a:t>
            </a:fld>
            <a:endParaRPr lang="en-US"/>
          </a:p>
        </p:txBody>
      </p:sp>
      <p:sp>
        <p:nvSpPr>
          <p:cNvPr id="5" name="Slide Number Placeholder 4"/>
          <p:cNvSpPr>
            <a:spLocks noGrp="1"/>
          </p:cNvSpPr>
          <p:nvPr>
            <p:ph type="sldNum" sz="quarter" idx="12"/>
          </p:nvPr>
        </p:nvSpPr>
        <p:spPr/>
        <p:txBody>
          <a:bodyPr/>
          <a:lstStyle/>
          <a:p>
            <a:fld id="{63A18676-9F26-4398-A88F-5EA656415C3A}" type="slidenum">
              <a:rPr lang="en-US" smtClean="0"/>
              <a:t>‹#›</a:t>
            </a:fld>
            <a:endParaRPr lang="en-US"/>
          </a:p>
        </p:txBody>
      </p:sp>
    </p:spTree>
    <p:extLst>
      <p:ext uri="{BB962C8B-B14F-4D97-AF65-F5344CB8AC3E}">
        <p14:creationId xmlns:p14="http://schemas.microsoft.com/office/powerpoint/2010/main" val="847910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609394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40375981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31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p>
        </p:txBody>
      </p:sp>
    </p:spTree>
    <p:extLst>
      <p:ext uri="{BB962C8B-B14F-4D97-AF65-F5344CB8AC3E}">
        <p14:creationId xmlns:p14="http://schemas.microsoft.com/office/powerpoint/2010/main" val="22647801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p>
        </p:txBody>
      </p:sp>
    </p:spTree>
    <p:extLst>
      <p:ext uri="{BB962C8B-B14F-4D97-AF65-F5344CB8AC3E}">
        <p14:creationId xmlns:p14="http://schemas.microsoft.com/office/powerpoint/2010/main" val="25435510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1598718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1706444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97045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p>
        </p:txBody>
      </p:sp>
    </p:spTree>
    <p:extLst>
      <p:ext uri="{BB962C8B-B14F-4D97-AF65-F5344CB8AC3E}">
        <p14:creationId xmlns:p14="http://schemas.microsoft.com/office/powerpoint/2010/main" val="6767328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p>
        </p:txBody>
      </p:sp>
    </p:spTree>
    <p:extLst>
      <p:ext uri="{BB962C8B-B14F-4D97-AF65-F5344CB8AC3E}">
        <p14:creationId xmlns:p14="http://schemas.microsoft.com/office/powerpoint/2010/main" val="403409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3B86E5-4AB3-45C7-8919-6226D7A654F9}" type="datetimeFigureOut">
              <a:rPr lang="en-US" smtClean="0"/>
              <a:t>11/16/2021</a:t>
            </a:fld>
            <a:endParaRPr lang="en-US"/>
          </a:p>
        </p:txBody>
      </p:sp>
      <p:sp>
        <p:nvSpPr>
          <p:cNvPr id="9" name="Slide Number Placeholder 8"/>
          <p:cNvSpPr>
            <a:spLocks noGrp="1"/>
          </p:cNvSpPr>
          <p:nvPr>
            <p:ph type="sldNum" sz="quarter" idx="12"/>
          </p:nvPr>
        </p:nvSpPr>
        <p:spPr/>
        <p:txBody>
          <a:bodyPr/>
          <a:lstStyle/>
          <a:p>
            <a:fld id="{63A18676-9F26-4398-A88F-5EA656415C3A}" type="slidenum">
              <a:rPr lang="en-US" smtClean="0"/>
              <a:t>‹#›</a:t>
            </a:fld>
            <a:endParaRPr lang="en-US"/>
          </a:p>
        </p:txBody>
      </p:sp>
    </p:spTree>
    <p:extLst>
      <p:ext uri="{BB962C8B-B14F-4D97-AF65-F5344CB8AC3E}">
        <p14:creationId xmlns:p14="http://schemas.microsoft.com/office/powerpoint/2010/main" val="30574916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7987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p>
        </p:txBody>
      </p:sp>
    </p:spTree>
    <p:extLst>
      <p:ext uri="{BB962C8B-B14F-4D97-AF65-F5344CB8AC3E}">
        <p14:creationId xmlns:p14="http://schemas.microsoft.com/office/powerpoint/2010/main" val="21833740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a:t>Thank You</a:t>
            </a:r>
          </a:p>
        </p:txBody>
      </p:sp>
    </p:spTree>
    <p:extLst>
      <p:ext uri="{BB962C8B-B14F-4D97-AF65-F5344CB8AC3E}">
        <p14:creationId xmlns:p14="http://schemas.microsoft.com/office/powerpoint/2010/main" val="37262929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19282232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34724766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953D-D656-479A-96E7-D4236A9F2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12A537-6338-402D-B31F-F25B2A20EB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DCBB75-9D12-440B-BBAC-6ADE75276EA8}"/>
              </a:ext>
            </a:extLst>
          </p:cNvPr>
          <p:cNvSpPr>
            <a:spLocks noGrp="1"/>
          </p:cNvSpPr>
          <p:nvPr>
            <p:ph type="dt" sz="half" idx="10"/>
          </p:nvPr>
        </p:nvSpPr>
        <p:spPr/>
        <p:txBody>
          <a:bodyPr/>
          <a:lstStyle/>
          <a:p>
            <a:fld id="{0E7120ED-CCF1-4F0E-B2B8-FF8A65DB1BB5}" type="datetimeFigureOut">
              <a:rPr lang="en-US" smtClean="0"/>
              <a:t>11/16/2021</a:t>
            </a:fld>
            <a:endParaRPr lang="en-US"/>
          </a:p>
        </p:txBody>
      </p:sp>
      <p:sp>
        <p:nvSpPr>
          <p:cNvPr id="5" name="Footer Placeholder 4">
            <a:extLst>
              <a:ext uri="{FF2B5EF4-FFF2-40B4-BE49-F238E27FC236}">
                <a16:creationId xmlns:a16="http://schemas.microsoft.com/office/drawing/2014/main" id="{1A7739D6-011D-4CEC-A6FE-59C667CFE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C2A87-5DC8-4B3C-B118-668C19C1AA04}"/>
              </a:ext>
            </a:extLst>
          </p:cNvPr>
          <p:cNvSpPr>
            <a:spLocks noGrp="1"/>
          </p:cNvSpPr>
          <p:nvPr>
            <p:ph type="sldNum" sz="quarter" idx="12"/>
          </p:nvPr>
        </p:nvSpPr>
        <p:spPr/>
        <p:txBody>
          <a:bodyPr/>
          <a:lstStyle/>
          <a:p>
            <a:fld id="{5E28E730-D078-4598-8D64-E61033549F7C}" type="slidenum">
              <a:rPr lang="en-US" smtClean="0"/>
              <a:t>‹#›</a:t>
            </a:fld>
            <a:endParaRPr lang="en-US"/>
          </a:p>
        </p:txBody>
      </p:sp>
    </p:spTree>
    <p:extLst>
      <p:ext uri="{BB962C8B-B14F-4D97-AF65-F5344CB8AC3E}">
        <p14:creationId xmlns:p14="http://schemas.microsoft.com/office/powerpoint/2010/main" val="35826149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9CC7-0C03-46AB-AE88-0D75159D77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D15506-35F3-4039-8C95-A92DF526AD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E948F-B070-43A3-AD53-B8A19647837F}"/>
              </a:ext>
            </a:extLst>
          </p:cNvPr>
          <p:cNvSpPr>
            <a:spLocks noGrp="1"/>
          </p:cNvSpPr>
          <p:nvPr>
            <p:ph type="dt" sz="half" idx="10"/>
          </p:nvPr>
        </p:nvSpPr>
        <p:spPr/>
        <p:txBody>
          <a:bodyPr/>
          <a:lstStyle/>
          <a:p>
            <a:fld id="{0E7120ED-CCF1-4F0E-B2B8-FF8A65DB1BB5}" type="datetimeFigureOut">
              <a:rPr lang="en-US" smtClean="0"/>
              <a:t>11/16/2021</a:t>
            </a:fld>
            <a:endParaRPr lang="en-US"/>
          </a:p>
        </p:txBody>
      </p:sp>
      <p:sp>
        <p:nvSpPr>
          <p:cNvPr id="5" name="Footer Placeholder 4">
            <a:extLst>
              <a:ext uri="{FF2B5EF4-FFF2-40B4-BE49-F238E27FC236}">
                <a16:creationId xmlns:a16="http://schemas.microsoft.com/office/drawing/2014/main" id="{46CC3655-EEF2-4071-B49B-0750D4A14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EB443-C50A-44CE-87CA-E87E7B59DD12}"/>
              </a:ext>
            </a:extLst>
          </p:cNvPr>
          <p:cNvSpPr>
            <a:spLocks noGrp="1"/>
          </p:cNvSpPr>
          <p:nvPr>
            <p:ph type="sldNum" sz="quarter" idx="12"/>
          </p:nvPr>
        </p:nvSpPr>
        <p:spPr/>
        <p:txBody>
          <a:bodyPr/>
          <a:lstStyle/>
          <a:p>
            <a:fld id="{5E28E730-D078-4598-8D64-E61033549F7C}" type="slidenum">
              <a:rPr lang="en-US" smtClean="0"/>
              <a:t>‹#›</a:t>
            </a:fld>
            <a:endParaRPr lang="en-US"/>
          </a:p>
        </p:txBody>
      </p:sp>
    </p:spTree>
    <p:extLst>
      <p:ext uri="{BB962C8B-B14F-4D97-AF65-F5344CB8AC3E}">
        <p14:creationId xmlns:p14="http://schemas.microsoft.com/office/powerpoint/2010/main" val="144846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8591-CD00-471D-981B-DACA68BFCA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58754C-5748-486A-8F70-3EBA63BFA4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81C51-6BBF-4B79-B6EC-EF2740954240}"/>
              </a:ext>
            </a:extLst>
          </p:cNvPr>
          <p:cNvSpPr>
            <a:spLocks noGrp="1"/>
          </p:cNvSpPr>
          <p:nvPr>
            <p:ph type="dt" sz="half" idx="10"/>
          </p:nvPr>
        </p:nvSpPr>
        <p:spPr/>
        <p:txBody>
          <a:bodyPr/>
          <a:lstStyle/>
          <a:p>
            <a:fld id="{0E7120ED-CCF1-4F0E-B2B8-FF8A65DB1BB5}" type="datetimeFigureOut">
              <a:rPr lang="en-US" smtClean="0"/>
              <a:t>11/16/2021</a:t>
            </a:fld>
            <a:endParaRPr lang="en-US"/>
          </a:p>
        </p:txBody>
      </p:sp>
      <p:sp>
        <p:nvSpPr>
          <p:cNvPr id="5" name="Footer Placeholder 4">
            <a:extLst>
              <a:ext uri="{FF2B5EF4-FFF2-40B4-BE49-F238E27FC236}">
                <a16:creationId xmlns:a16="http://schemas.microsoft.com/office/drawing/2014/main" id="{C6B3C041-5426-48EB-AEFB-82EF0001D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AA2DB-9D67-44FE-98C1-896FC9F16A05}"/>
              </a:ext>
            </a:extLst>
          </p:cNvPr>
          <p:cNvSpPr>
            <a:spLocks noGrp="1"/>
          </p:cNvSpPr>
          <p:nvPr>
            <p:ph type="sldNum" sz="quarter" idx="12"/>
          </p:nvPr>
        </p:nvSpPr>
        <p:spPr/>
        <p:txBody>
          <a:bodyPr/>
          <a:lstStyle/>
          <a:p>
            <a:fld id="{5E28E730-D078-4598-8D64-E61033549F7C}" type="slidenum">
              <a:rPr lang="en-US" smtClean="0"/>
              <a:t>‹#›</a:t>
            </a:fld>
            <a:endParaRPr lang="en-US"/>
          </a:p>
        </p:txBody>
      </p:sp>
    </p:spTree>
    <p:extLst>
      <p:ext uri="{BB962C8B-B14F-4D97-AF65-F5344CB8AC3E}">
        <p14:creationId xmlns:p14="http://schemas.microsoft.com/office/powerpoint/2010/main" val="26033350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DEE1-179D-4270-B9EF-A708AA7A08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FBF16-20D9-419E-AF58-F501CD3290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4C1782-C6D0-46AD-8279-6C76D294C2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F2F188-F1E2-489F-B185-D145DAD6F5B6}"/>
              </a:ext>
            </a:extLst>
          </p:cNvPr>
          <p:cNvSpPr>
            <a:spLocks noGrp="1"/>
          </p:cNvSpPr>
          <p:nvPr>
            <p:ph type="dt" sz="half" idx="10"/>
          </p:nvPr>
        </p:nvSpPr>
        <p:spPr/>
        <p:txBody>
          <a:bodyPr/>
          <a:lstStyle/>
          <a:p>
            <a:fld id="{0E7120ED-CCF1-4F0E-B2B8-FF8A65DB1BB5}" type="datetimeFigureOut">
              <a:rPr lang="en-US" smtClean="0"/>
              <a:t>11/16/2021</a:t>
            </a:fld>
            <a:endParaRPr lang="en-US"/>
          </a:p>
        </p:txBody>
      </p:sp>
      <p:sp>
        <p:nvSpPr>
          <p:cNvPr id="6" name="Footer Placeholder 5">
            <a:extLst>
              <a:ext uri="{FF2B5EF4-FFF2-40B4-BE49-F238E27FC236}">
                <a16:creationId xmlns:a16="http://schemas.microsoft.com/office/drawing/2014/main" id="{5B639654-4FD0-4C0C-AF6F-C6E93EAAF1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3FC95-4AAD-44BB-8B9D-088C54DE797C}"/>
              </a:ext>
            </a:extLst>
          </p:cNvPr>
          <p:cNvSpPr>
            <a:spLocks noGrp="1"/>
          </p:cNvSpPr>
          <p:nvPr>
            <p:ph type="sldNum" sz="quarter" idx="12"/>
          </p:nvPr>
        </p:nvSpPr>
        <p:spPr/>
        <p:txBody>
          <a:bodyPr/>
          <a:lstStyle/>
          <a:p>
            <a:fld id="{5E28E730-D078-4598-8D64-E61033549F7C}" type="slidenum">
              <a:rPr lang="en-US" smtClean="0"/>
              <a:t>‹#›</a:t>
            </a:fld>
            <a:endParaRPr lang="en-US"/>
          </a:p>
        </p:txBody>
      </p:sp>
    </p:spTree>
    <p:extLst>
      <p:ext uri="{BB962C8B-B14F-4D97-AF65-F5344CB8AC3E}">
        <p14:creationId xmlns:p14="http://schemas.microsoft.com/office/powerpoint/2010/main" val="25414482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DA552-6318-48CA-9381-400E233102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6088BD-A48B-49C8-907B-2B7B3A5398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36BDF1-F36C-4EC3-BF69-0EF24F2A1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1F7695-2AC0-4570-8BFC-1B37FE82F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A66CE-0904-492E-A947-081809F519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7F77C5-1AFC-4C9F-B180-55AF446385BD}"/>
              </a:ext>
            </a:extLst>
          </p:cNvPr>
          <p:cNvSpPr>
            <a:spLocks noGrp="1"/>
          </p:cNvSpPr>
          <p:nvPr>
            <p:ph type="dt" sz="half" idx="10"/>
          </p:nvPr>
        </p:nvSpPr>
        <p:spPr/>
        <p:txBody>
          <a:bodyPr/>
          <a:lstStyle/>
          <a:p>
            <a:fld id="{0E7120ED-CCF1-4F0E-B2B8-FF8A65DB1BB5}" type="datetimeFigureOut">
              <a:rPr lang="en-US" smtClean="0"/>
              <a:t>11/16/2021</a:t>
            </a:fld>
            <a:endParaRPr lang="en-US"/>
          </a:p>
        </p:txBody>
      </p:sp>
      <p:sp>
        <p:nvSpPr>
          <p:cNvPr id="8" name="Footer Placeholder 7">
            <a:extLst>
              <a:ext uri="{FF2B5EF4-FFF2-40B4-BE49-F238E27FC236}">
                <a16:creationId xmlns:a16="http://schemas.microsoft.com/office/drawing/2014/main" id="{EBF9C8A6-FF1B-4750-9C87-8229A9181D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C97C1D-7207-40F4-862E-921793AB82AB}"/>
              </a:ext>
            </a:extLst>
          </p:cNvPr>
          <p:cNvSpPr>
            <a:spLocks noGrp="1"/>
          </p:cNvSpPr>
          <p:nvPr>
            <p:ph type="sldNum" sz="quarter" idx="12"/>
          </p:nvPr>
        </p:nvSpPr>
        <p:spPr/>
        <p:txBody>
          <a:bodyPr/>
          <a:lstStyle/>
          <a:p>
            <a:fld id="{5E28E730-D078-4598-8D64-E61033549F7C}" type="slidenum">
              <a:rPr lang="en-US" smtClean="0"/>
              <a:t>‹#›</a:t>
            </a:fld>
            <a:endParaRPr lang="en-US"/>
          </a:p>
        </p:txBody>
      </p:sp>
    </p:spTree>
    <p:extLst>
      <p:ext uri="{BB962C8B-B14F-4D97-AF65-F5344CB8AC3E}">
        <p14:creationId xmlns:p14="http://schemas.microsoft.com/office/powerpoint/2010/main" val="86831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03B86E5-4AB3-45C7-8919-6226D7A654F9}" type="datetimeFigureOut">
              <a:rPr lang="en-US" smtClean="0"/>
              <a:t>11/16/2021</a:t>
            </a:fld>
            <a:endParaRPr lang="en-US"/>
          </a:p>
        </p:txBody>
      </p:sp>
      <p:pic>
        <p:nvPicPr>
          <p:cNvPr id="11" name="Picture 10" descr="Icon&#10;&#10;Description automatically generated">
            <a:extLst>
              <a:ext uri="{FF2B5EF4-FFF2-40B4-BE49-F238E27FC236}">
                <a16:creationId xmlns:a16="http://schemas.microsoft.com/office/drawing/2014/main" id="{DA93B843-9EF2-4740-AD44-EA6E68ED82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4244" y="3831336"/>
            <a:ext cx="1371600" cy="1371600"/>
          </a:xfrm>
          <a:prstGeom prst="ellipse">
            <a:avLst/>
          </a:prstGeom>
        </p:spPr>
      </p:pic>
    </p:spTree>
    <p:extLst>
      <p:ext uri="{BB962C8B-B14F-4D97-AF65-F5344CB8AC3E}">
        <p14:creationId xmlns:p14="http://schemas.microsoft.com/office/powerpoint/2010/main" val="25011522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8FE81-4F48-4779-9AA4-FB8B5AA40A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0759C9-C643-4513-B747-FF18AC7710AD}"/>
              </a:ext>
            </a:extLst>
          </p:cNvPr>
          <p:cNvSpPr>
            <a:spLocks noGrp="1"/>
          </p:cNvSpPr>
          <p:nvPr>
            <p:ph type="dt" sz="half" idx="10"/>
          </p:nvPr>
        </p:nvSpPr>
        <p:spPr/>
        <p:txBody>
          <a:bodyPr/>
          <a:lstStyle/>
          <a:p>
            <a:fld id="{0E7120ED-CCF1-4F0E-B2B8-FF8A65DB1BB5}" type="datetimeFigureOut">
              <a:rPr lang="en-US" smtClean="0"/>
              <a:t>11/16/2021</a:t>
            </a:fld>
            <a:endParaRPr lang="en-US"/>
          </a:p>
        </p:txBody>
      </p:sp>
      <p:sp>
        <p:nvSpPr>
          <p:cNvPr id="4" name="Footer Placeholder 3">
            <a:extLst>
              <a:ext uri="{FF2B5EF4-FFF2-40B4-BE49-F238E27FC236}">
                <a16:creationId xmlns:a16="http://schemas.microsoft.com/office/drawing/2014/main" id="{D5912BFF-F3AC-4A90-AC26-75DD31745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501642-486C-4844-82E5-701073065FC4}"/>
              </a:ext>
            </a:extLst>
          </p:cNvPr>
          <p:cNvSpPr>
            <a:spLocks noGrp="1"/>
          </p:cNvSpPr>
          <p:nvPr>
            <p:ph type="sldNum" sz="quarter" idx="12"/>
          </p:nvPr>
        </p:nvSpPr>
        <p:spPr/>
        <p:txBody>
          <a:bodyPr/>
          <a:lstStyle/>
          <a:p>
            <a:fld id="{5E28E730-D078-4598-8D64-E61033549F7C}" type="slidenum">
              <a:rPr lang="en-US" smtClean="0"/>
              <a:t>‹#›</a:t>
            </a:fld>
            <a:endParaRPr lang="en-US"/>
          </a:p>
        </p:txBody>
      </p:sp>
    </p:spTree>
    <p:extLst>
      <p:ext uri="{BB962C8B-B14F-4D97-AF65-F5344CB8AC3E}">
        <p14:creationId xmlns:p14="http://schemas.microsoft.com/office/powerpoint/2010/main" val="26768560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B7049-5A85-4350-AFCD-038A270496A8}"/>
              </a:ext>
            </a:extLst>
          </p:cNvPr>
          <p:cNvSpPr>
            <a:spLocks noGrp="1"/>
          </p:cNvSpPr>
          <p:nvPr>
            <p:ph type="dt" sz="half" idx="10"/>
          </p:nvPr>
        </p:nvSpPr>
        <p:spPr/>
        <p:txBody>
          <a:bodyPr/>
          <a:lstStyle/>
          <a:p>
            <a:fld id="{0E7120ED-CCF1-4F0E-B2B8-FF8A65DB1BB5}" type="datetimeFigureOut">
              <a:rPr lang="en-US" smtClean="0"/>
              <a:t>11/16/2021</a:t>
            </a:fld>
            <a:endParaRPr lang="en-US"/>
          </a:p>
        </p:txBody>
      </p:sp>
      <p:sp>
        <p:nvSpPr>
          <p:cNvPr id="3" name="Footer Placeholder 2">
            <a:extLst>
              <a:ext uri="{FF2B5EF4-FFF2-40B4-BE49-F238E27FC236}">
                <a16:creationId xmlns:a16="http://schemas.microsoft.com/office/drawing/2014/main" id="{F9A013A2-A497-4496-8E4C-282622B026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F7ECE-9B56-42E0-8540-B6EE07FC4F1E}"/>
              </a:ext>
            </a:extLst>
          </p:cNvPr>
          <p:cNvSpPr>
            <a:spLocks noGrp="1"/>
          </p:cNvSpPr>
          <p:nvPr>
            <p:ph type="sldNum" sz="quarter" idx="12"/>
          </p:nvPr>
        </p:nvSpPr>
        <p:spPr/>
        <p:txBody>
          <a:bodyPr/>
          <a:lstStyle/>
          <a:p>
            <a:fld id="{5E28E730-D078-4598-8D64-E61033549F7C}" type="slidenum">
              <a:rPr lang="en-US" smtClean="0"/>
              <a:t>‹#›</a:t>
            </a:fld>
            <a:endParaRPr lang="en-US"/>
          </a:p>
        </p:txBody>
      </p:sp>
    </p:spTree>
    <p:extLst>
      <p:ext uri="{BB962C8B-B14F-4D97-AF65-F5344CB8AC3E}">
        <p14:creationId xmlns:p14="http://schemas.microsoft.com/office/powerpoint/2010/main" val="20181947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8428-01DC-4138-BCE2-1466223F8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0AD4CA-F2C6-4687-A82B-3B33D33B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347D7B-CAF4-496D-9393-CCCC39EF5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8032B-0F86-49EF-A971-60CDEC8A6ADE}"/>
              </a:ext>
            </a:extLst>
          </p:cNvPr>
          <p:cNvSpPr>
            <a:spLocks noGrp="1"/>
          </p:cNvSpPr>
          <p:nvPr>
            <p:ph type="dt" sz="half" idx="10"/>
          </p:nvPr>
        </p:nvSpPr>
        <p:spPr/>
        <p:txBody>
          <a:bodyPr/>
          <a:lstStyle/>
          <a:p>
            <a:fld id="{0E7120ED-CCF1-4F0E-B2B8-FF8A65DB1BB5}" type="datetimeFigureOut">
              <a:rPr lang="en-US" smtClean="0"/>
              <a:t>11/16/2021</a:t>
            </a:fld>
            <a:endParaRPr lang="en-US"/>
          </a:p>
        </p:txBody>
      </p:sp>
      <p:sp>
        <p:nvSpPr>
          <p:cNvPr id="6" name="Footer Placeholder 5">
            <a:extLst>
              <a:ext uri="{FF2B5EF4-FFF2-40B4-BE49-F238E27FC236}">
                <a16:creationId xmlns:a16="http://schemas.microsoft.com/office/drawing/2014/main" id="{8A768602-4735-4A3C-B5C2-1436AF876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A497-6B7E-4132-844A-BCE1D454E589}"/>
              </a:ext>
            </a:extLst>
          </p:cNvPr>
          <p:cNvSpPr>
            <a:spLocks noGrp="1"/>
          </p:cNvSpPr>
          <p:nvPr>
            <p:ph type="sldNum" sz="quarter" idx="12"/>
          </p:nvPr>
        </p:nvSpPr>
        <p:spPr/>
        <p:txBody>
          <a:bodyPr/>
          <a:lstStyle/>
          <a:p>
            <a:fld id="{5E28E730-D078-4598-8D64-E61033549F7C}" type="slidenum">
              <a:rPr lang="en-US" smtClean="0"/>
              <a:t>‹#›</a:t>
            </a:fld>
            <a:endParaRPr lang="en-US"/>
          </a:p>
        </p:txBody>
      </p:sp>
    </p:spTree>
    <p:extLst>
      <p:ext uri="{BB962C8B-B14F-4D97-AF65-F5344CB8AC3E}">
        <p14:creationId xmlns:p14="http://schemas.microsoft.com/office/powerpoint/2010/main" val="42661554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1D69-E6D8-490F-A533-5F812371E4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6D7913-9417-4456-AD82-77C14A09B6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863682-01C8-4CDD-B4B4-4B853D379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4BC8E-C5B2-4819-8845-D60A663AE8CD}"/>
              </a:ext>
            </a:extLst>
          </p:cNvPr>
          <p:cNvSpPr>
            <a:spLocks noGrp="1"/>
          </p:cNvSpPr>
          <p:nvPr>
            <p:ph type="dt" sz="half" idx="10"/>
          </p:nvPr>
        </p:nvSpPr>
        <p:spPr/>
        <p:txBody>
          <a:bodyPr/>
          <a:lstStyle/>
          <a:p>
            <a:fld id="{0E7120ED-CCF1-4F0E-B2B8-FF8A65DB1BB5}" type="datetimeFigureOut">
              <a:rPr lang="en-US" smtClean="0"/>
              <a:t>11/16/2021</a:t>
            </a:fld>
            <a:endParaRPr lang="en-US"/>
          </a:p>
        </p:txBody>
      </p:sp>
      <p:sp>
        <p:nvSpPr>
          <p:cNvPr id="6" name="Footer Placeholder 5">
            <a:extLst>
              <a:ext uri="{FF2B5EF4-FFF2-40B4-BE49-F238E27FC236}">
                <a16:creationId xmlns:a16="http://schemas.microsoft.com/office/drawing/2014/main" id="{BDFEACF1-AA71-4E2A-8CFF-0262344F0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79C97-EDC4-4FB2-972B-79187B1D37C1}"/>
              </a:ext>
            </a:extLst>
          </p:cNvPr>
          <p:cNvSpPr>
            <a:spLocks noGrp="1"/>
          </p:cNvSpPr>
          <p:nvPr>
            <p:ph type="sldNum" sz="quarter" idx="12"/>
          </p:nvPr>
        </p:nvSpPr>
        <p:spPr/>
        <p:txBody>
          <a:bodyPr/>
          <a:lstStyle/>
          <a:p>
            <a:fld id="{5E28E730-D078-4598-8D64-E61033549F7C}" type="slidenum">
              <a:rPr lang="en-US" smtClean="0"/>
              <a:t>‹#›</a:t>
            </a:fld>
            <a:endParaRPr lang="en-US"/>
          </a:p>
        </p:txBody>
      </p:sp>
    </p:spTree>
    <p:extLst>
      <p:ext uri="{BB962C8B-B14F-4D97-AF65-F5344CB8AC3E}">
        <p14:creationId xmlns:p14="http://schemas.microsoft.com/office/powerpoint/2010/main" val="34109835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ACDC0-1E88-48AC-ABE3-5DCE7FE8E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C04F99-B98F-4941-A78A-2CD0B89E00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E1ED2-DD76-43A1-80AF-469A4382490D}"/>
              </a:ext>
            </a:extLst>
          </p:cNvPr>
          <p:cNvSpPr>
            <a:spLocks noGrp="1"/>
          </p:cNvSpPr>
          <p:nvPr>
            <p:ph type="dt" sz="half" idx="10"/>
          </p:nvPr>
        </p:nvSpPr>
        <p:spPr/>
        <p:txBody>
          <a:bodyPr/>
          <a:lstStyle/>
          <a:p>
            <a:fld id="{0E7120ED-CCF1-4F0E-B2B8-FF8A65DB1BB5}" type="datetimeFigureOut">
              <a:rPr lang="en-US" smtClean="0"/>
              <a:t>11/16/2021</a:t>
            </a:fld>
            <a:endParaRPr lang="en-US"/>
          </a:p>
        </p:txBody>
      </p:sp>
      <p:sp>
        <p:nvSpPr>
          <p:cNvPr id="5" name="Footer Placeholder 4">
            <a:extLst>
              <a:ext uri="{FF2B5EF4-FFF2-40B4-BE49-F238E27FC236}">
                <a16:creationId xmlns:a16="http://schemas.microsoft.com/office/drawing/2014/main" id="{7032B36C-E739-4C61-AA38-D0F129BE4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3DFF7-5201-483C-8605-11397D0E7C4C}"/>
              </a:ext>
            </a:extLst>
          </p:cNvPr>
          <p:cNvSpPr>
            <a:spLocks noGrp="1"/>
          </p:cNvSpPr>
          <p:nvPr>
            <p:ph type="sldNum" sz="quarter" idx="12"/>
          </p:nvPr>
        </p:nvSpPr>
        <p:spPr/>
        <p:txBody>
          <a:bodyPr/>
          <a:lstStyle/>
          <a:p>
            <a:fld id="{5E28E730-D078-4598-8D64-E61033549F7C}" type="slidenum">
              <a:rPr lang="en-US" smtClean="0"/>
              <a:t>‹#›</a:t>
            </a:fld>
            <a:endParaRPr lang="en-US"/>
          </a:p>
        </p:txBody>
      </p:sp>
    </p:spTree>
    <p:extLst>
      <p:ext uri="{BB962C8B-B14F-4D97-AF65-F5344CB8AC3E}">
        <p14:creationId xmlns:p14="http://schemas.microsoft.com/office/powerpoint/2010/main" val="38457985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69B1C1-53AB-45D9-9097-4BA628F58A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603225-5CC6-468B-8645-493429BF5B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FB6D3-7024-44CB-BAEA-6BABC68BDE36}"/>
              </a:ext>
            </a:extLst>
          </p:cNvPr>
          <p:cNvSpPr>
            <a:spLocks noGrp="1"/>
          </p:cNvSpPr>
          <p:nvPr>
            <p:ph type="dt" sz="half" idx="10"/>
          </p:nvPr>
        </p:nvSpPr>
        <p:spPr/>
        <p:txBody>
          <a:bodyPr/>
          <a:lstStyle/>
          <a:p>
            <a:fld id="{0E7120ED-CCF1-4F0E-B2B8-FF8A65DB1BB5}" type="datetimeFigureOut">
              <a:rPr lang="en-US" smtClean="0"/>
              <a:t>11/16/2021</a:t>
            </a:fld>
            <a:endParaRPr lang="en-US"/>
          </a:p>
        </p:txBody>
      </p:sp>
      <p:sp>
        <p:nvSpPr>
          <p:cNvPr id="5" name="Footer Placeholder 4">
            <a:extLst>
              <a:ext uri="{FF2B5EF4-FFF2-40B4-BE49-F238E27FC236}">
                <a16:creationId xmlns:a16="http://schemas.microsoft.com/office/drawing/2014/main" id="{5DFA2AF0-0D15-4F8A-8B6E-044026D92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C33A5-ECCA-4E9B-8BFF-3935B4FDF6C0}"/>
              </a:ext>
            </a:extLst>
          </p:cNvPr>
          <p:cNvSpPr>
            <a:spLocks noGrp="1"/>
          </p:cNvSpPr>
          <p:nvPr>
            <p:ph type="sldNum" sz="quarter" idx="12"/>
          </p:nvPr>
        </p:nvSpPr>
        <p:spPr/>
        <p:txBody>
          <a:bodyPr/>
          <a:lstStyle/>
          <a:p>
            <a:fld id="{5E28E730-D078-4598-8D64-E61033549F7C}" type="slidenum">
              <a:rPr lang="en-US" smtClean="0"/>
              <a:t>‹#›</a:t>
            </a:fld>
            <a:endParaRPr lang="en-US"/>
          </a:p>
        </p:txBody>
      </p:sp>
    </p:spTree>
    <p:extLst>
      <p:ext uri="{BB962C8B-B14F-4D97-AF65-F5344CB8AC3E}">
        <p14:creationId xmlns:p14="http://schemas.microsoft.com/office/powerpoint/2010/main" val="4117804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D93848-37D1-4005-AC77-BFDC992AF3A6}"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6569E-78BB-47CE-866A-73E792E78301}" type="slidenum">
              <a:rPr lang="en-US" smtClean="0"/>
              <a:t>‹#›</a:t>
            </a:fld>
            <a:endParaRPr lang="en-US"/>
          </a:p>
        </p:txBody>
      </p:sp>
    </p:spTree>
    <p:extLst>
      <p:ext uri="{BB962C8B-B14F-4D97-AF65-F5344CB8AC3E}">
        <p14:creationId xmlns:p14="http://schemas.microsoft.com/office/powerpoint/2010/main" val="3796529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93848-37D1-4005-AC77-BFDC992AF3A6}"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6569E-78BB-47CE-866A-73E792E78301}" type="slidenum">
              <a:rPr lang="en-US" smtClean="0"/>
              <a:t>‹#›</a:t>
            </a:fld>
            <a:endParaRPr lang="en-US"/>
          </a:p>
        </p:txBody>
      </p:sp>
    </p:spTree>
    <p:extLst>
      <p:ext uri="{BB962C8B-B14F-4D97-AF65-F5344CB8AC3E}">
        <p14:creationId xmlns:p14="http://schemas.microsoft.com/office/powerpoint/2010/main" val="4429024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93848-37D1-4005-AC77-BFDC992AF3A6}"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6569E-78BB-47CE-866A-73E792E78301}" type="slidenum">
              <a:rPr lang="en-US" smtClean="0"/>
              <a:t>‹#›</a:t>
            </a:fld>
            <a:endParaRPr lang="en-US"/>
          </a:p>
        </p:txBody>
      </p:sp>
    </p:spTree>
    <p:extLst>
      <p:ext uri="{BB962C8B-B14F-4D97-AF65-F5344CB8AC3E}">
        <p14:creationId xmlns:p14="http://schemas.microsoft.com/office/powerpoint/2010/main" val="31954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93848-37D1-4005-AC77-BFDC992AF3A6}"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6569E-78BB-47CE-866A-73E792E78301}" type="slidenum">
              <a:rPr lang="en-US" smtClean="0"/>
              <a:t>‹#›</a:t>
            </a:fld>
            <a:endParaRPr lang="en-US"/>
          </a:p>
        </p:txBody>
      </p:sp>
    </p:spTree>
    <p:extLst>
      <p:ext uri="{BB962C8B-B14F-4D97-AF65-F5344CB8AC3E}">
        <p14:creationId xmlns:p14="http://schemas.microsoft.com/office/powerpoint/2010/main" val="92203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3B86E5-4AB3-45C7-8919-6226D7A654F9}"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18676-9F26-4398-A88F-5EA656415C3A}"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2A2B2568-F66C-42AC-935C-305878FAFC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2812" y="683739"/>
            <a:ext cx="2743200" cy="2743200"/>
          </a:xfrm>
          <a:prstGeom prst="ellipse">
            <a:avLst/>
          </a:prstGeom>
        </p:spPr>
      </p:pic>
    </p:spTree>
    <p:extLst>
      <p:ext uri="{BB962C8B-B14F-4D97-AF65-F5344CB8AC3E}">
        <p14:creationId xmlns:p14="http://schemas.microsoft.com/office/powerpoint/2010/main" val="22443567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D93848-37D1-4005-AC77-BFDC992AF3A6}"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6569E-78BB-47CE-866A-73E792E78301}" type="slidenum">
              <a:rPr lang="en-US" smtClean="0"/>
              <a:t>‹#›</a:t>
            </a:fld>
            <a:endParaRPr lang="en-US"/>
          </a:p>
        </p:txBody>
      </p:sp>
    </p:spTree>
    <p:extLst>
      <p:ext uri="{BB962C8B-B14F-4D97-AF65-F5344CB8AC3E}">
        <p14:creationId xmlns:p14="http://schemas.microsoft.com/office/powerpoint/2010/main" val="38074534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D93848-37D1-4005-AC77-BFDC992AF3A6}"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6569E-78BB-47CE-866A-73E792E78301}" type="slidenum">
              <a:rPr lang="en-US" smtClean="0"/>
              <a:t>‹#›</a:t>
            </a:fld>
            <a:endParaRPr lang="en-US"/>
          </a:p>
        </p:txBody>
      </p:sp>
    </p:spTree>
    <p:extLst>
      <p:ext uri="{BB962C8B-B14F-4D97-AF65-F5344CB8AC3E}">
        <p14:creationId xmlns:p14="http://schemas.microsoft.com/office/powerpoint/2010/main" val="34271453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93848-37D1-4005-AC77-BFDC992AF3A6}"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6569E-78BB-47CE-866A-73E792E78301}" type="slidenum">
              <a:rPr lang="en-US" smtClean="0"/>
              <a:t>‹#›</a:t>
            </a:fld>
            <a:endParaRPr lang="en-US"/>
          </a:p>
        </p:txBody>
      </p:sp>
    </p:spTree>
    <p:extLst>
      <p:ext uri="{BB962C8B-B14F-4D97-AF65-F5344CB8AC3E}">
        <p14:creationId xmlns:p14="http://schemas.microsoft.com/office/powerpoint/2010/main" val="16397558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D93848-37D1-4005-AC77-BFDC992AF3A6}"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6569E-78BB-47CE-866A-73E792E78301}" type="slidenum">
              <a:rPr lang="en-US" smtClean="0"/>
              <a:t>‹#›</a:t>
            </a:fld>
            <a:endParaRPr lang="en-US"/>
          </a:p>
        </p:txBody>
      </p:sp>
    </p:spTree>
    <p:extLst>
      <p:ext uri="{BB962C8B-B14F-4D97-AF65-F5344CB8AC3E}">
        <p14:creationId xmlns:p14="http://schemas.microsoft.com/office/powerpoint/2010/main" val="4709401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D93848-37D1-4005-AC77-BFDC992AF3A6}"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6569E-78BB-47CE-866A-73E792E78301}" type="slidenum">
              <a:rPr lang="en-US" smtClean="0"/>
              <a:t>‹#›</a:t>
            </a:fld>
            <a:endParaRPr lang="en-US"/>
          </a:p>
        </p:txBody>
      </p:sp>
    </p:spTree>
    <p:extLst>
      <p:ext uri="{BB962C8B-B14F-4D97-AF65-F5344CB8AC3E}">
        <p14:creationId xmlns:p14="http://schemas.microsoft.com/office/powerpoint/2010/main" val="36621199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93848-37D1-4005-AC77-BFDC992AF3A6}"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6569E-78BB-47CE-866A-73E792E78301}" type="slidenum">
              <a:rPr lang="en-US" smtClean="0"/>
              <a:t>‹#›</a:t>
            </a:fld>
            <a:endParaRPr lang="en-US"/>
          </a:p>
        </p:txBody>
      </p:sp>
    </p:spTree>
    <p:extLst>
      <p:ext uri="{BB962C8B-B14F-4D97-AF65-F5344CB8AC3E}">
        <p14:creationId xmlns:p14="http://schemas.microsoft.com/office/powerpoint/2010/main" val="29866257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93848-37D1-4005-AC77-BFDC992AF3A6}"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6569E-78BB-47CE-866A-73E792E78301}" type="slidenum">
              <a:rPr lang="en-US" smtClean="0"/>
              <a:t>‹#›</a:t>
            </a:fld>
            <a:endParaRPr lang="en-US"/>
          </a:p>
        </p:txBody>
      </p:sp>
    </p:spTree>
    <p:extLst>
      <p:ext uri="{BB962C8B-B14F-4D97-AF65-F5344CB8AC3E}">
        <p14:creationId xmlns:p14="http://schemas.microsoft.com/office/powerpoint/2010/main" val="34583508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14BF-F97F-4EEF-8B20-77A86ACD3B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509E99-4E90-48F0-90F7-CDFA006BD0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F06724-C1A5-4578-9911-A077C612CA71}"/>
              </a:ext>
            </a:extLst>
          </p:cNvPr>
          <p:cNvSpPr>
            <a:spLocks noGrp="1"/>
          </p:cNvSpPr>
          <p:nvPr>
            <p:ph type="dt" sz="half" idx="10"/>
          </p:nvPr>
        </p:nvSpPr>
        <p:spPr/>
        <p:txBody>
          <a:bodyPr/>
          <a:lstStyle/>
          <a:p>
            <a:fld id="{050219CC-3535-4A01-8500-AB3CACCE138E}" type="datetimeFigureOut">
              <a:rPr lang="en-US" smtClean="0"/>
              <a:t>11/16/2021</a:t>
            </a:fld>
            <a:endParaRPr lang="en-US"/>
          </a:p>
        </p:txBody>
      </p:sp>
      <p:sp>
        <p:nvSpPr>
          <p:cNvPr id="5" name="Footer Placeholder 4">
            <a:extLst>
              <a:ext uri="{FF2B5EF4-FFF2-40B4-BE49-F238E27FC236}">
                <a16:creationId xmlns:a16="http://schemas.microsoft.com/office/drawing/2014/main" id="{700C1ED1-2AD8-424F-A380-D279B8DF8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D2C2E-78F9-4F3E-9CC1-F986829CBA8D}"/>
              </a:ext>
            </a:extLst>
          </p:cNvPr>
          <p:cNvSpPr>
            <a:spLocks noGrp="1"/>
          </p:cNvSpPr>
          <p:nvPr>
            <p:ph type="sldNum" sz="quarter" idx="12"/>
          </p:nvPr>
        </p:nvSpPr>
        <p:spPr/>
        <p:txBody>
          <a:bodyPr/>
          <a:lstStyle/>
          <a:p>
            <a:fld id="{797FDDB4-CB2C-4C65-9DFC-B83FC293A337}" type="slidenum">
              <a:rPr lang="en-US" smtClean="0"/>
              <a:t>‹#›</a:t>
            </a:fld>
            <a:endParaRPr lang="en-US"/>
          </a:p>
        </p:txBody>
      </p:sp>
    </p:spTree>
    <p:extLst>
      <p:ext uri="{BB962C8B-B14F-4D97-AF65-F5344CB8AC3E}">
        <p14:creationId xmlns:p14="http://schemas.microsoft.com/office/powerpoint/2010/main" val="14036766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F0BD-5DC5-4B2D-A7FE-E058EF781A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097E3-7CB5-43A8-A47C-7AB3EB197C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21B1F-B3F6-41A7-BA4E-EBEE46A0949C}"/>
              </a:ext>
            </a:extLst>
          </p:cNvPr>
          <p:cNvSpPr>
            <a:spLocks noGrp="1"/>
          </p:cNvSpPr>
          <p:nvPr>
            <p:ph type="dt" sz="half" idx="10"/>
          </p:nvPr>
        </p:nvSpPr>
        <p:spPr/>
        <p:txBody>
          <a:bodyPr/>
          <a:lstStyle/>
          <a:p>
            <a:fld id="{050219CC-3535-4A01-8500-AB3CACCE138E}" type="datetimeFigureOut">
              <a:rPr lang="en-US" smtClean="0"/>
              <a:t>11/16/2021</a:t>
            </a:fld>
            <a:endParaRPr lang="en-US"/>
          </a:p>
        </p:txBody>
      </p:sp>
      <p:sp>
        <p:nvSpPr>
          <p:cNvPr id="5" name="Footer Placeholder 4">
            <a:extLst>
              <a:ext uri="{FF2B5EF4-FFF2-40B4-BE49-F238E27FC236}">
                <a16:creationId xmlns:a16="http://schemas.microsoft.com/office/drawing/2014/main" id="{BC42C32B-9886-4E44-ABEA-FB18E8938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862CC-EBDF-458D-B8F6-615974AAA210}"/>
              </a:ext>
            </a:extLst>
          </p:cNvPr>
          <p:cNvSpPr>
            <a:spLocks noGrp="1"/>
          </p:cNvSpPr>
          <p:nvPr>
            <p:ph type="sldNum" sz="quarter" idx="12"/>
          </p:nvPr>
        </p:nvSpPr>
        <p:spPr/>
        <p:txBody>
          <a:bodyPr/>
          <a:lstStyle/>
          <a:p>
            <a:fld id="{797FDDB4-CB2C-4C65-9DFC-B83FC293A337}" type="slidenum">
              <a:rPr lang="en-US" smtClean="0"/>
              <a:t>‹#›</a:t>
            </a:fld>
            <a:endParaRPr lang="en-US"/>
          </a:p>
        </p:txBody>
      </p:sp>
    </p:spTree>
    <p:extLst>
      <p:ext uri="{BB962C8B-B14F-4D97-AF65-F5344CB8AC3E}">
        <p14:creationId xmlns:p14="http://schemas.microsoft.com/office/powerpoint/2010/main" val="31236771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21C6-6528-442B-BD61-259BA5932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17598-7D5B-40FE-85F9-67F67F5DD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C2E77A-CC47-4689-9447-51D89CE5C171}"/>
              </a:ext>
            </a:extLst>
          </p:cNvPr>
          <p:cNvSpPr>
            <a:spLocks noGrp="1"/>
          </p:cNvSpPr>
          <p:nvPr>
            <p:ph type="dt" sz="half" idx="10"/>
          </p:nvPr>
        </p:nvSpPr>
        <p:spPr/>
        <p:txBody>
          <a:bodyPr/>
          <a:lstStyle/>
          <a:p>
            <a:fld id="{050219CC-3535-4A01-8500-AB3CACCE138E}" type="datetimeFigureOut">
              <a:rPr lang="en-US" smtClean="0"/>
              <a:t>11/16/2021</a:t>
            </a:fld>
            <a:endParaRPr lang="en-US"/>
          </a:p>
        </p:txBody>
      </p:sp>
      <p:sp>
        <p:nvSpPr>
          <p:cNvPr id="5" name="Footer Placeholder 4">
            <a:extLst>
              <a:ext uri="{FF2B5EF4-FFF2-40B4-BE49-F238E27FC236}">
                <a16:creationId xmlns:a16="http://schemas.microsoft.com/office/drawing/2014/main" id="{6F49B586-E730-4144-99CF-642012B3C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34BE5-F74D-48E4-A6E7-A7071F36CAAA}"/>
              </a:ext>
            </a:extLst>
          </p:cNvPr>
          <p:cNvSpPr>
            <a:spLocks noGrp="1"/>
          </p:cNvSpPr>
          <p:nvPr>
            <p:ph type="sldNum" sz="quarter" idx="12"/>
          </p:nvPr>
        </p:nvSpPr>
        <p:spPr/>
        <p:txBody>
          <a:bodyPr/>
          <a:lstStyle/>
          <a:p>
            <a:fld id="{797FDDB4-CB2C-4C65-9DFC-B83FC293A337}" type="slidenum">
              <a:rPr lang="en-US" smtClean="0"/>
              <a:t>‹#›</a:t>
            </a:fld>
            <a:endParaRPr lang="en-US"/>
          </a:p>
        </p:txBody>
      </p:sp>
    </p:spTree>
    <p:extLst>
      <p:ext uri="{BB962C8B-B14F-4D97-AF65-F5344CB8AC3E}">
        <p14:creationId xmlns:p14="http://schemas.microsoft.com/office/powerpoint/2010/main" val="96090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4.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5.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6.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theme" Target="../theme/theme7.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image" Target="../media/image5.jpe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8.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9.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03B86E5-4AB3-45C7-8919-6226D7A654F9}" type="datetimeFigureOut">
              <a:rPr lang="en-US" smtClean="0"/>
              <a:t>11/16/2021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3A18676-9F26-4398-A88F-5EA656415C3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E17247C8-2849-44D2-A232-9103923E9D3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10200" y="5486400"/>
            <a:ext cx="1371600" cy="1371600"/>
          </a:xfrm>
          <a:prstGeom prst="ellipse">
            <a:avLst/>
          </a:prstGeom>
        </p:spPr>
      </p:pic>
    </p:spTree>
    <p:extLst>
      <p:ext uri="{BB962C8B-B14F-4D97-AF65-F5344CB8AC3E}">
        <p14:creationId xmlns:p14="http://schemas.microsoft.com/office/powerpoint/2010/main" val="83367028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88E33-0B3B-4122-BFDB-15698EA37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2E952F-1D52-47AA-BA84-B4B3B5E2F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A8ECF-A6B7-4975-B6AC-6E817E104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E1A78-619F-4DD0-B3F5-4336ECFC42BD}" type="datetimeFigureOut">
              <a:rPr lang="en-US" smtClean="0"/>
              <a:t>11/16/2021</a:t>
            </a:fld>
            <a:endParaRPr lang="en-US"/>
          </a:p>
        </p:txBody>
      </p:sp>
      <p:sp>
        <p:nvSpPr>
          <p:cNvPr id="5" name="Footer Placeholder 4">
            <a:extLst>
              <a:ext uri="{FF2B5EF4-FFF2-40B4-BE49-F238E27FC236}">
                <a16:creationId xmlns:a16="http://schemas.microsoft.com/office/drawing/2014/main" id="{AE8E210D-6E81-4142-9147-06BC58900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7E5555-E01F-45BC-ACDF-14777BAE8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35365-A9DC-4AEE-AD9D-4E9337577343}" type="slidenum">
              <a:rPr lang="en-US" smtClean="0"/>
              <a:t>‹#›</a:t>
            </a:fld>
            <a:endParaRPr lang="en-US"/>
          </a:p>
        </p:txBody>
      </p:sp>
    </p:spTree>
    <p:extLst>
      <p:ext uri="{BB962C8B-B14F-4D97-AF65-F5344CB8AC3E}">
        <p14:creationId xmlns:p14="http://schemas.microsoft.com/office/powerpoint/2010/main" val="403048285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622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 id="2147483732" r:id="rId48"/>
    <p:sldLayoutId id="2147483733" r:id="rId49"/>
    <p:sldLayoutId id="2147483734" r:id="rId50"/>
    <p:sldLayoutId id="2147483735" r:id="rId51"/>
    <p:sldLayoutId id="2147483736"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234">
          <p15:clr>
            <a:srgbClr val="F26B43"/>
          </p15:clr>
        </p15:guide>
        <p15:guide id="3" orient="horz" pos="4133">
          <p15:clr>
            <a:srgbClr val="F26B43"/>
          </p15:clr>
        </p15:guide>
        <p15:guide id="4" pos="7491">
          <p15:clr>
            <a:srgbClr val="F26B43"/>
          </p15:clr>
        </p15:guide>
        <p15:guide id="5" orient="horz" pos="640">
          <p15:clr>
            <a:srgbClr val="F26B43"/>
          </p15:clr>
        </p15:guide>
        <p15:guide id="6" orient="horz" pos="777">
          <p15:clr>
            <a:srgbClr val="F26B43"/>
          </p15:clr>
        </p15:guide>
        <p15:guide id="7" orient="horz" pos="4020">
          <p15:clr>
            <a:srgbClr val="F26B43"/>
          </p15:clr>
        </p15:guide>
        <p15:guide id="8" orient="horz" pos="390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6E456-6126-45C4-B9C2-81A44E5A8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503FBB-C825-496F-8D26-1F0D43436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D7921-1E59-4622-87E1-4DCBC1B7D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120ED-CCF1-4F0E-B2B8-FF8A65DB1BB5}" type="datetimeFigureOut">
              <a:rPr lang="en-US" smtClean="0"/>
              <a:t>11/16/2021</a:t>
            </a:fld>
            <a:endParaRPr lang="en-US"/>
          </a:p>
        </p:txBody>
      </p:sp>
      <p:sp>
        <p:nvSpPr>
          <p:cNvPr id="5" name="Footer Placeholder 4">
            <a:extLst>
              <a:ext uri="{FF2B5EF4-FFF2-40B4-BE49-F238E27FC236}">
                <a16:creationId xmlns:a16="http://schemas.microsoft.com/office/drawing/2014/main" id="{B2505451-4FF3-4707-89B4-C89C5FC911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A7CBFF-E028-4412-B62B-5E7B65601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8E730-D078-4598-8D64-E61033549F7C}" type="slidenum">
              <a:rPr lang="en-US" smtClean="0"/>
              <a:t>‹#›</a:t>
            </a:fld>
            <a:endParaRPr lang="en-US"/>
          </a:p>
        </p:txBody>
      </p:sp>
    </p:spTree>
    <p:extLst>
      <p:ext uri="{BB962C8B-B14F-4D97-AF65-F5344CB8AC3E}">
        <p14:creationId xmlns:p14="http://schemas.microsoft.com/office/powerpoint/2010/main" val="37739653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93848-37D1-4005-AC77-BFDC992AF3A6}" type="datetimeFigureOut">
              <a:rPr lang="en-US" smtClean="0"/>
              <a:t>11/16/2021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6569E-78BB-47CE-866A-73E792E78301}" type="slidenum">
              <a:rPr lang="en-US" smtClean="0"/>
              <a:t>‹#›</a:t>
            </a:fld>
            <a:endParaRPr lang="en-US"/>
          </a:p>
        </p:txBody>
      </p:sp>
    </p:spTree>
    <p:extLst>
      <p:ext uri="{BB962C8B-B14F-4D97-AF65-F5344CB8AC3E}">
        <p14:creationId xmlns:p14="http://schemas.microsoft.com/office/powerpoint/2010/main" val="617762316"/>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61477-3467-48B7-AC76-DD90271C5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5E135-C4D1-4FFB-BB68-56F262E2D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700CA-FE7C-4898-AE48-00450EEF1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219CC-3535-4A01-8500-AB3CACCE138E}" type="datetimeFigureOut">
              <a:rPr lang="en-US" smtClean="0"/>
              <a:t>11/16/2021</a:t>
            </a:fld>
            <a:endParaRPr lang="en-US"/>
          </a:p>
        </p:txBody>
      </p:sp>
      <p:sp>
        <p:nvSpPr>
          <p:cNvPr id="5" name="Footer Placeholder 4">
            <a:extLst>
              <a:ext uri="{FF2B5EF4-FFF2-40B4-BE49-F238E27FC236}">
                <a16:creationId xmlns:a16="http://schemas.microsoft.com/office/drawing/2014/main" id="{CC3C2092-F0FC-43A0-A1C6-06C517562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783030-F40E-4604-A8DE-4225970FFC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FDDB4-CB2C-4C65-9DFC-B83FC293A337}" type="slidenum">
              <a:rPr lang="en-US" smtClean="0"/>
              <a:t>‹#›</a:t>
            </a:fld>
            <a:endParaRPr lang="en-US"/>
          </a:p>
        </p:txBody>
      </p:sp>
    </p:spTree>
    <p:extLst>
      <p:ext uri="{BB962C8B-B14F-4D97-AF65-F5344CB8AC3E}">
        <p14:creationId xmlns:p14="http://schemas.microsoft.com/office/powerpoint/2010/main" val="87829181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FE3DA447-0696-462E-B7BF-3E3604B863B3}" type="datetimeFigureOut">
              <a:rPr lang="en-US" smtClean="0"/>
              <a:t>11/16/2021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F32FB27D-9406-40F5-BDAD-3892A9D8D122}" type="slidenum">
              <a:rPr lang="en-US" smtClean="0"/>
              <a:t>‹#›</a:t>
            </a:fld>
            <a:endParaRPr lang="en-US"/>
          </a:p>
        </p:txBody>
      </p:sp>
    </p:spTree>
    <p:extLst>
      <p:ext uri="{BB962C8B-B14F-4D97-AF65-F5344CB8AC3E}">
        <p14:creationId xmlns:p14="http://schemas.microsoft.com/office/powerpoint/2010/main" val="2236640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461165-131E-49D4-A2CF-515F584CCC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662FF9-75A9-4DDB-81ED-09969F768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4B22C-F09A-4247-94CE-56D83FE13E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03F97-C9A8-4494-8236-CA44FFB1752F}" type="datetimeFigureOut">
              <a:rPr lang="en-US" smtClean="0"/>
              <a:t>11/16/2021</a:t>
            </a:fld>
            <a:endParaRPr lang="en-US"/>
          </a:p>
        </p:txBody>
      </p:sp>
      <p:sp>
        <p:nvSpPr>
          <p:cNvPr id="5" name="Footer Placeholder 4">
            <a:extLst>
              <a:ext uri="{FF2B5EF4-FFF2-40B4-BE49-F238E27FC236}">
                <a16:creationId xmlns:a16="http://schemas.microsoft.com/office/drawing/2014/main" id="{6731A459-5265-4063-ACBF-C31B2CFA3E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CB0583-F609-493D-866A-BE5CB88BC1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77484-E870-4234-865A-98EC1C592094}" type="slidenum">
              <a:rPr lang="en-US" smtClean="0"/>
              <a:t>‹#›</a:t>
            </a:fld>
            <a:endParaRPr lang="en-US"/>
          </a:p>
        </p:txBody>
      </p:sp>
    </p:spTree>
    <p:extLst>
      <p:ext uri="{BB962C8B-B14F-4D97-AF65-F5344CB8AC3E}">
        <p14:creationId xmlns:p14="http://schemas.microsoft.com/office/powerpoint/2010/main" val="313255595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50228-351B-491D-BF72-974109BCD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0C6D5F-DF4E-4F36-A4FC-15A942019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BD793-C26F-40B3-B807-E1C47BDD3B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B82D0-6993-4903-8F04-E61DB7CCF24B}" type="datetimeFigureOut">
              <a:rPr lang="en-US" smtClean="0"/>
              <a:t>11/16/2021</a:t>
            </a:fld>
            <a:endParaRPr lang="en-US"/>
          </a:p>
        </p:txBody>
      </p:sp>
      <p:sp>
        <p:nvSpPr>
          <p:cNvPr id="5" name="Footer Placeholder 4">
            <a:extLst>
              <a:ext uri="{FF2B5EF4-FFF2-40B4-BE49-F238E27FC236}">
                <a16:creationId xmlns:a16="http://schemas.microsoft.com/office/drawing/2014/main" id="{46D797D7-F171-4246-9FB0-E65189FFA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3AD79F-734A-45BC-B910-AF174CB78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7AC4D-7BDB-4B8F-9002-4289D989C578}" type="slidenum">
              <a:rPr lang="en-US" smtClean="0"/>
              <a:t>‹#›</a:t>
            </a:fld>
            <a:endParaRPr lang="en-US"/>
          </a:p>
        </p:txBody>
      </p:sp>
    </p:spTree>
    <p:extLst>
      <p:ext uri="{BB962C8B-B14F-4D97-AF65-F5344CB8AC3E}">
        <p14:creationId xmlns:p14="http://schemas.microsoft.com/office/powerpoint/2010/main" val="255696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8.xml"/><Relationship Id="rId1" Type="http://schemas.openxmlformats.org/officeDocument/2006/relationships/video" Target="https://www.youtube.com/embed/E3FW2LysRLg?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60.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png"/><Relationship Id="rId7" Type="http://schemas.openxmlformats.org/officeDocument/2006/relationships/diagramColors" Target="../diagrams/colors2.xml"/><Relationship Id="rId2" Type="http://schemas.openxmlformats.org/officeDocument/2006/relationships/image" Target="../media/image27.png"/><Relationship Id="rId1" Type="http://schemas.openxmlformats.org/officeDocument/2006/relationships/slideLayout" Target="../slideLayouts/slideLayout9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png"/><Relationship Id="rId1" Type="http://schemas.openxmlformats.org/officeDocument/2006/relationships/slideLayout" Target="../slideLayouts/slideLayout1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rveymonkey.com/r/QYWMMRG" TargetMode="External"/><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ORS STEM Committee Agenda </a:t>
            </a:r>
          </a:p>
        </p:txBody>
      </p:sp>
      <p:sp>
        <p:nvSpPr>
          <p:cNvPr id="3" name="Content Placeholder 2"/>
          <p:cNvSpPr>
            <a:spLocks noGrp="1"/>
          </p:cNvSpPr>
          <p:nvPr>
            <p:ph idx="1"/>
          </p:nvPr>
        </p:nvSpPr>
        <p:spPr>
          <a:xfrm>
            <a:off x="1097280" y="1932444"/>
            <a:ext cx="10058400" cy="4023360"/>
          </a:xfrm>
        </p:spPr>
        <p:txBody>
          <a:bodyPr>
            <a:normAutofit/>
          </a:bodyPr>
          <a:lstStyle/>
          <a:p>
            <a:r>
              <a:rPr lang="en-US" u="sng"/>
              <a:t>November 15, 2021</a:t>
            </a:r>
          </a:p>
          <a:p>
            <a:endParaRPr lang="en-US" sz="900" u="sng"/>
          </a:p>
          <a:p>
            <a:pPr marL="457200" indent="-457200">
              <a:buFont typeface="+mj-lt"/>
              <a:buAutoNum type="arabicPeriod"/>
            </a:pPr>
            <a:r>
              <a:rPr lang="en-US"/>
              <a:t>Portrait of a Graduate (4Cs) Recap</a:t>
            </a:r>
          </a:p>
          <a:p>
            <a:pPr marL="457200" indent="-457200">
              <a:buFont typeface="+mj-lt"/>
              <a:buAutoNum type="arabicPeriod"/>
            </a:pPr>
            <a:r>
              <a:rPr lang="en-US"/>
              <a:t>Guest Speaker: Callie Painter discusses how ORS is utilizing Social Emotional Learning (SEL) and Connections to STEM</a:t>
            </a:r>
          </a:p>
          <a:p>
            <a:pPr marL="457200" indent="-457200">
              <a:buFont typeface="+mj-lt"/>
              <a:buAutoNum type="arabicPeriod"/>
            </a:pPr>
            <a:r>
              <a:rPr lang="en-US"/>
              <a:t>Schools Discuss STEM Goals for 21-22 and upcoming STEM Opportunities</a:t>
            </a:r>
          </a:p>
          <a:p>
            <a:pPr marL="457200" indent="-457200">
              <a:buFont typeface="+mj-lt"/>
              <a:buAutoNum type="arabicPeriod"/>
            </a:pPr>
            <a:r>
              <a:rPr lang="en-US"/>
              <a:t>Community Partner Share Out</a:t>
            </a:r>
          </a:p>
          <a:p>
            <a:pPr marL="457200" indent="-457200">
              <a:buFont typeface="+mj-lt"/>
              <a:buAutoNum type="arabicPeriod"/>
            </a:pPr>
            <a:r>
              <a:rPr lang="en-US"/>
              <a:t>Local Needs Assessment Survey</a:t>
            </a:r>
          </a:p>
          <a:p>
            <a:pPr marL="457200" indent="-457200">
              <a:buFont typeface="+mj-lt"/>
              <a:buAutoNum type="arabicPeriod"/>
            </a:pPr>
            <a:endParaRPr lang="en-US"/>
          </a:p>
        </p:txBody>
      </p:sp>
    </p:spTree>
    <p:extLst>
      <p:ext uri="{BB962C8B-B14F-4D97-AF65-F5344CB8AC3E}">
        <p14:creationId xmlns:p14="http://schemas.microsoft.com/office/powerpoint/2010/main" val="62191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E047-DA2C-4742-B1B8-D9C72102EB56}"/>
              </a:ext>
            </a:extLst>
          </p:cNvPr>
          <p:cNvSpPr>
            <a:spLocks noGrp="1"/>
          </p:cNvSpPr>
          <p:nvPr>
            <p:ph type="title"/>
          </p:nvPr>
        </p:nvSpPr>
        <p:spPr/>
        <p:txBody>
          <a:bodyPr/>
          <a:lstStyle/>
          <a:p>
            <a:r>
              <a:rPr lang="en-US">
                <a:cs typeface="Arial"/>
              </a:rPr>
              <a:t>Character Strong Curriculum Overview</a:t>
            </a:r>
            <a:endParaRPr lang="en-US"/>
          </a:p>
        </p:txBody>
      </p:sp>
      <p:sp>
        <p:nvSpPr>
          <p:cNvPr id="4" name="Text Placeholder 3">
            <a:extLst>
              <a:ext uri="{FF2B5EF4-FFF2-40B4-BE49-F238E27FC236}">
                <a16:creationId xmlns:a16="http://schemas.microsoft.com/office/drawing/2014/main" id="{5D1523FC-F0A4-4A84-B9B1-2BBF6F95A59B}"/>
              </a:ext>
            </a:extLst>
          </p:cNvPr>
          <p:cNvSpPr>
            <a:spLocks noGrp="1"/>
          </p:cNvSpPr>
          <p:nvPr>
            <p:ph type="body" sz="half" idx="2"/>
          </p:nvPr>
        </p:nvSpPr>
        <p:spPr/>
        <p:txBody>
          <a:bodyPr/>
          <a:lstStyle/>
          <a:p>
            <a:endParaRPr lang="en-US"/>
          </a:p>
        </p:txBody>
      </p:sp>
      <p:pic>
        <p:nvPicPr>
          <p:cNvPr id="8" name="Picture 8">
            <a:hlinkClick r:id="" action="ppaction://media"/>
            <a:extLst>
              <a:ext uri="{FF2B5EF4-FFF2-40B4-BE49-F238E27FC236}">
                <a16:creationId xmlns:a16="http://schemas.microsoft.com/office/drawing/2014/main" id="{E6A7E749-AE87-469D-80D1-CA3170C7C22B}"/>
              </a:ext>
            </a:extLst>
          </p:cNvPr>
          <p:cNvPicPr>
            <a:picLocks noGrp="1" noRot="1" noChangeAspect="1"/>
          </p:cNvPicPr>
          <p:nvPr>
            <p:ph idx="1"/>
            <a:videoFile r:link="rId1"/>
          </p:nvPr>
        </p:nvPicPr>
        <p:blipFill>
          <a:blip r:embed="rId3"/>
          <a:stretch>
            <a:fillRect/>
          </a:stretch>
        </p:blipFill>
        <p:spPr>
          <a:xfrm>
            <a:off x="4106940" y="233751"/>
            <a:ext cx="8084633" cy="6356194"/>
          </a:xfrm>
        </p:spPr>
      </p:pic>
    </p:spTree>
    <p:extLst>
      <p:ext uri="{BB962C8B-B14F-4D97-AF65-F5344CB8AC3E}">
        <p14:creationId xmlns:p14="http://schemas.microsoft.com/office/powerpoint/2010/main" val="101908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C4991-7D7A-4573-A6DC-F6BEC4E67F7A}"/>
              </a:ext>
            </a:extLst>
          </p:cNvPr>
          <p:cNvSpPr>
            <a:spLocks noGrp="1"/>
          </p:cNvSpPr>
          <p:nvPr>
            <p:ph type="title"/>
          </p:nvPr>
        </p:nvSpPr>
        <p:spPr/>
        <p:txBody>
          <a:bodyPr/>
          <a:lstStyle/>
          <a:p>
            <a:pPr algn="ctr"/>
            <a:r>
              <a:rPr lang="en-US">
                <a:cs typeface="Arial"/>
              </a:rPr>
              <a:t>Save the Date!</a:t>
            </a:r>
          </a:p>
        </p:txBody>
      </p:sp>
      <p:sp>
        <p:nvSpPr>
          <p:cNvPr id="3" name="Content Placeholder 2">
            <a:extLst>
              <a:ext uri="{FF2B5EF4-FFF2-40B4-BE49-F238E27FC236}">
                <a16:creationId xmlns:a16="http://schemas.microsoft.com/office/drawing/2014/main" id="{DA38243E-E20F-4BF9-B290-C66F2DF52A64}"/>
              </a:ext>
            </a:extLst>
          </p:cNvPr>
          <p:cNvSpPr>
            <a:spLocks noGrp="1"/>
          </p:cNvSpPr>
          <p:nvPr>
            <p:ph sz="half" idx="1"/>
          </p:nvPr>
        </p:nvSpPr>
        <p:spPr/>
        <p:txBody>
          <a:bodyPr vert="horz" lIns="0" tIns="45720" rIns="0" bIns="45720" rtlCol="0" anchor="t">
            <a:normAutofit/>
          </a:bodyPr>
          <a:lstStyle/>
          <a:p>
            <a:r>
              <a:rPr lang="en-US" sz="3200" u="sng">
                <a:cs typeface="Arial"/>
              </a:rPr>
              <a:t>January 27</a:t>
            </a:r>
            <a:r>
              <a:rPr lang="en-US" sz="3200">
                <a:cs typeface="Arial"/>
              </a:rPr>
              <a:t>  </a:t>
            </a:r>
          </a:p>
          <a:p>
            <a:r>
              <a:rPr lang="en-US" sz="3200">
                <a:cs typeface="Arial"/>
              </a:rPr>
              <a:t>Virtual Mental Health 101 for ORS Parents and Guardians at 6:00</a:t>
            </a:r>
          </a:p>
          <a:p>
            <a:endParaRPr lang="en-US" sz="3200">
              <a:cs typeface="Arial"/>
            </a:endParaRPr>
          </a:p>
          <a:p>
            <a:endParaRPr lang="en-US" sz="3200">
              <a:cs typeface="Arial"/>
            </a:endParaRPr>
          </a:p>
        </p:txBody>
      </p:sp>
      <p:sp>
        <p:nvSpPr>
          <p:cNvPr id="4" name="Content Placeholder 3">
            <a:extLst>
              <a:ext uri="{FF2B5EF4-FFF2-40B4-BE49-F238E27FC236}">
                <a16:creationId xmlns:a16="http://schemas.microsoft.com/office/drawing/2014/main" id="{FB1103F3-7742-4830-80EA-903768AAC3F2}"/>
              </a:ext>
            </a:extLst>
          </p:cNvPr>
          <p:cNvSpPr>
            <a:spLocks noGrp="1"/>
          </p:cNvSpPr>
          <p:nvPr>
            <p:ph sz="half" idx="2"/>
          </p:nvPr>
        </p:nvSpPr>
        <p:spPr/>
        <p:txBody>
          <a:bodyPr vert="horz" lIns="0" tIns="45720" rIns="0" bIns="45720" rtlCol="0" anchor="t">
            <a:normAutofit/>
          </a:bodyPr>
          <a:lstStyle/>
          <a:p>
            <a:r>
              <a:rPr lang="en-US" sz="3200" u="sng">
                <a:cs typeface="Arial"/>
              </a:rPr>
              <a:t>February 17</a:t>
            </a:r>
          </a:p>
          <a:p>
            <a:r>
              <a:rPr lang="en-US" sz="3200">
                <a:cs typeface="Arial"/>
              </a:rPr>
              <a:t>Navigating Life in the Digital Age Presentation for ORS Parents and Guardians at ORHS at 6:00</a:t>
            </a:r>
          </a:p>
          <a:p>
            <a:r>
              <a:rPr lang="en-US" sz="3200">
                <a:cs typeface="Arial"/>
              </a:rPr>
              <a:t>Guest Speaker: Ben Tracy</a:t>
            </a:r>
          </a:p>
        </p:txBody>
      </p:sp>
      <p:pic>
        <p:nvPicPr>
          <p:cNvPr id="5" name="Picture 5" descr="Text&#10;&#10;Description automatically generated">
            <a:extLst>
              <a:ext uri="{FF2B5EF4-FFF2-40B4-BE49-F238E27FC236}">
                <a16:creationId xmlns:a16="http://schemas.microsoft.com/office/drawing/2014/main" id="{A4E4EF79-B8CC-4876-B850-4CED8FE6FB2E}"/>
              </a:ext>
            </a:extLst>
          </p:cNvPr>
          <p:cNvPicPr>
            <a:picLocks noChangeAspect="1"/>
          </p:cNvPicPr>
          <p:nvPr/>
        </p:nvPicPr>
        <p:blipFill>
          <a:blip r:embed="rId3"/>
          <a:stretch>
            <a:fillRect/>
          </a:stretch>
        </p:blipFill>
        <p:spPr>
          <a:xfrm>
            <a:off x="2365105" y="3805471"/>
            <a:ext cx="1514475" cy="1514475"/>
          </a:xfrm>
          <a:prstGeom prst="rect">
            <a:avLst/>
          </a:prstGeom>
        </p:spPr>
      </p:pic>
    </p:spTree>
    <p:extLst>
      <p:ext uri="{BB962C8B-B14F-4D97-AF65-F5344CB8AC3E}">
        <p14:creationId xmlns:p14="http://schemas.microsoft.com/office/powerpoint/2010/main" val="334431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3C51-9928-462A-8C68-635D9A905B4E}"/>
              </a:ext>
            </a:extLst>
          </p:cNvPr>
          <p:cNvSpPr>
            <a:spLocks noGrp="1"/>
          </p:cNvSpPr>
          <p:nvPr>
            <p:ph type="title"/>
          </p:nvPr>
        </p:nvSpPr>
        <p:spPr>
          <a:xfrm>
            <a:off x="1204906" y="5264106"/>
            <a:ext cx="9665418" cy="822960"/>
          </a:xfrm>
        </p:spPr>
        <p:txBody>
          <a:bodyPr/>
          <a:lstStyle/>
          <a:p>
            <a:pPr algn="ctr"/>
            <a:r>
              <a:rPr lang="en-US"/>
              <a:t>School STEM Goals and Upcoming STEM Opportunities </a:t>
            </a:r>
          </a:p>
        </p:txBody>
      </p:sp>
    </p:spTree>
    <p:extLst>
      <p:ext uri="{BB962C8B-B14F-4D97-AF65-F5344CB8AC3E}">
        <p14:creationId xmlns:p14="http://schemas.microsoft.com/office/powerpoint/2010/main" val="225744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45D6A2-4803-481E-87D7-C9E97787671B}"/>
              </a:ext>
            </a:extLst>
          </p:cNvPr>
          <p:cNvSpPr>
            <a:spLocks noGrp="1"/>
          </p:cNvSpPr>
          <p:nvPr>
            <p:ph type="title"/>
          </p:nvPr>
        </p:nvSpPr>
        <p:spPr>
          <a:xfrm>
            <a:off x="4965430" y="629268"/>
            <a:ext cx="6586491" cy="1286160"/>
          </a:xfrm>
        </p:spPr>
        <p:txBody>
          <a:bodyPr anchor="b">
            <a:normAutofit/>
          </a:bodyPr>
          <a:lstStyle/>
          <a:p>
            <a:r>
              <a:rPr lang="en-US" sz="4100">
                <a:solidFill>
                  <a:srgbClr val="7030A0"/>
                </a:solidFill>
              </a:rPr>
              <a:t>Oak Ridge Schools Preschool 21-22 STEM Goals</a:t>
            </a:r>
          </a:p>
        </p:txBody>
      </p:sp>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240CC"/>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4">
            <a:extLst>
              <a:ext uri="{FF2B5EF4-FFF2-40B4-BE49-F238E27FC236}">
                <a16:creationId xmlns:a16="http://schemas.microsoft.com/office/drawing/2014/main" id="{5BFBE2A5-8D8A-4917-B97B-6F2E76E2BBB7}"/>
              </a:ext>
            </a:extLst>
          </p:cNvPr>
          <p:cNvGraphicFramePr>
            <a:graphicFrameLocks noGrp="1"/>
          </p:cNvGraphicFramePr>
          <p:nvPr>
            <p:ph idx="1"/>
            <p:extLst>
              <p:ext uri="{D42A27DB-BD31-4B8C-83A1-F6EECF244321}">
                <p14:modId xmlns:p14="http://schemas.microsoft.com/office/powerpoint/2010/main" val="2029977534"/>
              </p:ext>
            </p:extLst>
          </p:nvPr>
        </p:nvGraphicFramePr>
        <p:xfrm>
          <a:off x="4965430" y="2449211"/>
          <a:ext cx="6586489"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A picture containing vector graphics, clipart&#10;&#10;Description automatically generated">
            <a:extLst>
              <a:ext uri="{FF2B5EF4-FFF2-40B4-BE49-F238E27FC236}">
                <a16:creationId xmlns:a16="http://schemas.microsoft.com/office/drawing/2014/main" id="{36DA706C-9AB3-4CC1-8334-F9A37E3D2173}"/>
              </a:ext>
            </a:extLst>
          </p:cNvPr>
          <p:cNvPicPr>
            <a:picLocks noChangeAspect="1"/>
          </p:cNvPicPr>
          <p:nvPr/>
        </p:nvPicPr>
        <p:blipFill rotWithShape="1">
          <a:blip r:embed="rId7">
            <a:extLst>
              <a:ext uri="{28A0092B-C50C-407E-A947-70E740481C1C}">
                <a14:useLocalDpi xmlns:a14="http://schemas.microsoft.com/office/drawing/2010/main" val="0"/>
              </a:ext>
            </a:extLst>
          </a:blip>
          <a:srcRect l="27723" r="24491"/>
          <a:stretch/>
        </p:blipFill>
        <p:spPr>
          <a:xfrm>
            <a:off x="0" y="-373381"/>
            <a:ext cx="4856248" cy="6376853"/>
          </a:xfrm>
          <a:prstGeom prst="rect">
            <a:avLst/>
          </a:prstGeom>
        </p:spPr>
      </p:pic>
      <p:pic>
        <p:nvPicPr>
          <p:cNvPr id="1026" name="Picture 2" descr="Oak Ridge Preschool - Oak Ridge Preschool">
            <a:extLst>
              <a:ext uri="{FF2B5EF4-FFF2-40B4-BE49-F238E27FC236}">
                <a16:creationId xmlns:a16="http://schemas.microsoft.com/office/drawing/2014/main" id="{E6BEF010-E284-49F0-A795-D2C8EB5BAF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336" y="5538651"/>
            <a:ext cx="3432453" cy="131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030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68246-2496-4F97-8FCA-02252116FF87}"/>
              </a:ext>
            </a:extLst>
          </p:cNvPr>
          <p:cNvSpPr>
            <a:spLocks noGrp="1"/>
          </p:cNvSpPr>
          <p:nvPr>
            <p:ph type="title"/>
          </p:nvPr>
        </p:nvSpPr>
        <p:spPr/>
        <p:txBody>
          <a:bodyPr/>
          <a:lstStyle/>
          <a:p>
            <a:r>
              <a:rPr lang="en-US"/>
              <a:t>Glenwood STEM Goals 2021-2022</a:t>
            </a:r>
          </a:p>
        </p:txBody>
      </p:sp>
      <p:pic>
        <p:nvPicPr>
          <p:cNvPr id="22" name="Picture Placeholder 21">
            <a:extLst>
              <a:ext uri="{FF2B5EF4-FFF2-40B4-BE49-F238E27FC236}">
                <a16:creationId xmlns:a16="http://schemas.microsoft.com/office/drawing/2014/main" id="{0F5C8F58-81B2-4162-9563-70C679CF85F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57" t="-6122" r="-17857" b="-6122"/>
          <a:stretch/>
        </p:blipFill>
        <p:spPr>
          <a:xfrm>
            <a:off x="876300" y="1739900"/>
            <a:ext cx="1689100" cy="1397000"/>
          </a:xfrm>
        </p:spPr>
      </p:pic>
      <p:pic>
        <p:nvPicPr>
          <p:cNvPr id="26" name="Picture Placeholder 25">
            <a:extLst>
              <a:ext uri="{FF2B5EF4-FFF2-40B4-BE49-F238E27FC236}">
                <a16:creationId xmlns:a16="http://schemas.microsoft.com/office/drawing/2014/main" id="{2AD0E03E-80ED-4CBF-B567-3E1EAB01FD41}"/>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293" t="-6483" r="-18293" b="-6483"/>
          <a:stretch/>
        </p:blipFill>
        <p:spPr>
          <a:xfrm>
            <a:off x="3829813" y="4263232"/>
            <a:ext cx="1689100" cy="1397000"/>
          </a:xfrm>
        </p:spPr>
      </p:pic>
      <p:pic>
        <p:nvPicPr>
          <p:cNvPr id="24" name="Picture Placeholder 23">
            <a:extLst>
              <a:ext uri="{FF2B5EF4-FFF2-40B4-BE49-F238E27FC236}">
                <a16:creationId xmlns:a16="http://schemas.microsoft.com/office/drawing/2014/main" id="{F1E0AF3E-867C-4F0D-8325-9DC9A985B427}"/>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6501" t="-5000" r="-16501" b="-5000"/>
          <a:stretch/>
        </p:blipFill>
        <p:spPr>
          <a:xfrm>
            <a:off x="6744524" y="1739900"/>
            <a:ext cx="1689100" cy="1397000"/>
          </a:xfrm>
        </p:spPr>
      </p:pic>
      <p:pic>
        <p:nvPicPr>
          <p:cNvPr id="28" name="Picture Placeholder 27">
            <a:extLst>
              <a:ext uri="{FF2B5EF4-FFF2-40B4-BE49-F238E27FC236}">
                <a16:creationId xmlns:a16="http://schemas.microsoft.com/office/drawing/2014/main" id="{43BC7054-E269-4210-98F5-65D485066725}"/>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293" t="-6483" r="-18293" b="-6483"/>
          <a:stretch/>
        </p:blipFill>
        <p:spPr>
          <a:xfrm>
            <a:off x="9659235" y="4263232"/>
            <a:ext cx="1689100" cy="1397000"/>
          </a:xfrm>
        </p:spPr>
      </p:pic>
      <p:sp>
        <p:nvSpPr>
          <p:cNvPr id="11" name="Text Placeholder 10">
            <a:extLst>
              <a:ext uri="{FF2B5EF4-FFF2-40B4-BE49-F238E27FC236}">
                <a16:creationId xmlns:a16="http://schemas.microsoft.com/office/drawing/2014/main" id="{901B6E4D-6942-45C5-99A9-6B769E8902BD}"/>
              </a:ext>
            </a:extLst>
          </p:cNvPr>
          <p:cNvSpPr>
            <a:spLocks noGrp="1"/>
          </p:cNvSpPr>
          <p:nvPr>
            <p:ph type="body" sz="quarter" idx="18"/>
          </p:nvPr>
        </p:nvSpPr>
        <p:spPr/>
        <p:txBody>
          <a:bodyPr/>
          <a:lstStyle/>
          <a:p>
            <a:r>
              <a:rPr lang="en-US" sz="2800"/>
              <a:t>Involve stakeholders in STEM activities and decisions</a:t>
            </a:r>
          </a:p>
        </p:txBody>
      </p:sp>
      <p:sp>
        <p:nvSpPr>
          <p:cNvPr id="12" name="Text Placeholder 11">
            <a:extLst>
              <a:ext uri="{FF2B5EF4-FFF2-40B4-BE49-F238E27FC236}">
                <a16:creationId xmlns:a16="http://schemas.microsoft.com/office/drawing/2014/main" id="{7D269992-EA9D-41F6-85C3-B78921847100}"/>
              </a:ext>
            </a:extLst>
          </p:cNvPr>
          <p:cNvSpPr>
            <a:spLocks noGrp="1"/>
          </p:cNvSpPr>
          <p:nvPr>
            <p:ph type="body" sz="quarter" idx="19"/>
          </p:nvPr>
        </p:nvSpPr>
        <p:spPr/>
        <p:txBody>
          <a:bodyPr anchor="b"/>
          <a:lstStyle/>
          <a:p>
            <a:r>
              <a:rPr lang="en-US" sz="2000"/>
              <a:t>70% of 3rd and 4th grade students proficient or advanced on </a:t>
            </a:r>
            <a:r>
              <a:rPr lang="en-US" sz="2000" err="1"/>
              <a:t>TNReady</a:t>
            </a:r>
            <a:r>
              <a:rPr lang="en-US" sz="2000"/>
              <a:t> Math (up from 58% in 2021).</a:t>
            </a:r>
          </a:p>
        </p:txBody>
      </p:sp>
      <p:sp>
        <p:nvSpPr>
          <p:cNvPr id="13" name="Text Placeholder 12">
            <a:extLst>
              <a:ext uri="{FF2B5EF4-FFF2-40B4-BE49-F238E27FC236}">
                <a16:creationId xmlns:a16="http://schemas.microsoft.com/office/drawing/2014/main" id="{6DFAA7E0-5467-48C2-A0A1-08FFCDD0AB29}"/>
              </a:ext>
            </a:extLst>
          </p:cNvPr>
          <p:cNvSpPr>
            <a:spLocks noGrp="1"/>
          </p:cNvSpPr>
          <p:nvPr>
            <p:ph type="body" sz="quarter" idx="20"/>
          </p:nvPr>
        </p:nvSpPr>
        <p:spPr/>
        <p:txBody>
          <a:bodyPr/>
          <a:lstStyle/>
          <a:p>
            <a:r>
              <a:rPr lang="en-US" sz="2000"/>
              <a:t>70% of 3rd and 4th grade students proficient or advanced on TN Ready Science (up from 56% in 2021).</a:t>
            </a:r>
          </a:p>
        </p:txBody>
      </p:sp>
      <p:sp>
        <p:nvSpPr>
          <p:cNvPr id="14" name="Text Placeholder 13">
            <a:extLst>
              <a:ext uri="{FF2B5EF4-FFF2-40B4-BE49-F238E27FC236}">
                <a16:creationId xmlns:a16="http://schemas.microsoft.com/office/drawing/2014/main" id="{26CD0F95-69FE-4CD4-B47D-11711D394220}"/>
              </a:ext>
            </a:extLst>
          </p:cNvPr>
          <p:cNvSpPr>
            <a:spLocks noGrp="1"/>
          </p:cNvSpPr>
          <p:nvPr>
            <p:ph type="body" sz="quarter" idx="21"/>
          </p:nvPr>
        </p:nvSpPr>
        <p:spPr>
          <a:xfrm>
            <a:off x="9139329" y="1184473"/>
            <a:ext cx="2728911" cy="2442765"/>
          </a:xfrm>
        </p:spPr>
        <p:txBody>
          <a:bodyPr anchor="b"/>
          <a:lstStyle/>
          <a:p>
            <a:r>
              <a:rPr lang="en-US"/>
              <a:t>Maintain STEM certification and be prepared to undergo the recertification process by collecting artifacts and data. (Keeping good records on the front end to avoid scrambling in the future.)</a:t>
            </a:r>
          </a:p>
        </p:txBody>
      </p:sp>
    </p:spTree>
    <p:extLst>
      <p:ext uri="{BB962C8B-B14F-4D97-AF65-F5344CB8AC3E}">
        <p14:creationId xmlns:p14="http://schemas.microsoft.com/office/powerpoint/2010/main" val="116306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FE5ED7E-E291-4C44-A1B9-0DDC38EB943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899" b="9101"/>
          <a:stretch/>
        </p:blipFill>
        <p:spPr>
          <a:xfrm>
            <a:off x="20" y="45493"/>
            <a:ext cx="12191980" cy="6857999"/>
          </a:xfrm>
          <a:prstGeom prst="rect">
            <a:avLst/>
          </a:prstGeom>
        </p:spPr>
      </p:pic>
      <p:sp>
        <p:nvSpPr>
          <p:cNvPr id="2" name="Title 1">
            <a:extLst>
              <a:ext uri="{FF2B5EF4-FFF2-40B4-BE49-F238E27FC236}">
                <a16:creationId xmlns:a16="http://schemas.microsoft.com/office/drawing/2014/main" id="{18356882-A9F1-4038-98A2-A355578CFB77}"/>
              </a:ext>
            </a:extLst>
          </p:cNvPr>
          <p:cNvSpPr>
            <a:spLocks noGrp="1"/>
          </p:cNvSpPr>
          <p:nvPr>
            <p:ph type="ctrTitle"/>
          </p:nvPr>
        </p:nvSpPr>
        <p:spPr>
          <a:xfrm>
            <a:off x="488697" y="3544838"/>
            <a:ext cx="10816199" cy="3355376"/>
          </a:xfrm>
        </p:spPr>
        <p:txBody>
          <a:bodyPr>
            <a:normAutofit/>
          </a:bodyPr>
          <a:lstStyle/>
          <a:p>
            <a:r>
              <a:rPr lang="en-US" sz="3600" b="1"/>
              <a:t>*Willow Brook Elementary will start and strengthen a robotics club. </a:t>
            </a:r>
            <a:br>
              <a:rPr lang="en-US" sz="3600" b="1"/>
            </a:br>
            <a:r>
              <a:rPr lang="en-US" sz="3600" b="1"/>
              <a:t>*Willow Brook Elementary will implement capstones for each grade level that coordinate with current curriculum and show growth of students in the 4Cs</a:t>
            </a:r>
            <a:r>
              <a:rPr lang="en-US" sz="3600" b="1">
                <a:solidFill>
                  <a:srgbClr val="FFFFFF"/>
                </a:solidFill>
              </a:rPr>
              <a:t>.</a:t>
            </a:r>
            <a:br>
              <a:rPr lang="en-US" sz="3600" b="1"/>
            </a:br>
            <a:endParaRPr lang="en-US" sz="3600">
              <a:solidFill>
                <a:srgbClr val="FFFFFF"/>
              </a:solidFill>
            </a:endParaRPr>
          </a:p>
        </p:txBody>
      </p:sp>
      <p:sp>
        <p:nvSpPr>
          <p:cNvPr id="3" name="TextBox 2">
            <a:extLst>
              <a:ext uri="{FF2B5EF4-FFF2-40B4-BE49-F238E27FC236}">
                <a16:creationId xmlns:a16="http://schemas.microsoft.com/office/drawing/2014/main" id="{EAC40A43-9AD1-4C8A-89CF-BEC9752A5C99}"/>
              </a:ext>
            </a:extLst>
          </p:cNvPr>
          <p:cNvSpPr txBox="1"/>
          <p:nvPr/>
        </p:nvSpPr>
        <p:spPr>
          <a:xfrm>
            <a:off x="1790131" y="163772"/>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3000A"/>
                </a:solidFill>
                <a:effectLst/>
                <a:highlight>
                  <a:srgbClr val="C0C0C0"/>
                </a:highlight>
                <a:uLnTx/>
                <a:uFillTx/>
                <a:latin typeface="Calibri" panose="020F0502020204030204"/>
                <a:ea typeface="+mn-ea"/>
                <a:cs typeface="+mn-cs"/>
              </a:rPr>
              <a:t>2021-2022</a:t>
            </a:r>
            <a:endParaRPr lang="en-US" sz="1800" b="1" i="0" u="none" strike="noStrike" kern="1200" cap="none" spc="0" normalizeH="0" baseline="0" noProof="0">
              <a:ln>
                <a:noFill/>
              </a:ln>
              <a:solidFill>
                <a:srgbClr val="73000A"/>
              </a:solidFill>
              <a:effectLst/>
              <a:highlight>
                <a:srgbClr val="C0C0C0"/>
              </a:highlight>
              <a:uLnTx/>
              <a:uFillTx/>
              <a:latin typeface="Calibri" panose="020F0502020204030204"/>
              <a:cs typeface="Calibri"/>
            </a:endParaRPr>
          </a:p>
        </p:txBody>
      </p:sp>
    </p:spTree>
    <p:extLst>
      <p:ext uri="{BB962C8B-B14F-4D97-AF65-F5344CB8AC3E}">
        <p14:creationId xmlns:p14="http://schemas.microsoft.com/office/powerpoint/2010/main" val="5683482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C8D072-4890-46D0-8799-84499EDE31D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7919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648B8842-3261-4A64-A32F-52616B62D2EF}"/>
              </a:ext>
            </a:extLst>
          </p:cNvPr>
          <p:cNvSpPr>
            <a:spLocks noGrp="1"/>
          </p:cNvSpPr>
          <p:nvPr>
            <p:ph type="title"/>
          </p:nvPr>
        </p:nvSpPr>
        <p:spPr>
          <a:xfrm>
            <a:off x="731519" y="731520"/>
            <a:ext cx="6398273" cy="1426464"/>
          </a:xfrm>
        </p:spPr>
        <p:txBody>
          <a:bodyPr>
            <a:normAutofit/>
          </a:bodyPr>
          <a:lstStyle/>
          <a:p>
            <a:pPr algn="ctr"/>
            <a:r>
              <a:rPr lang="en-US">
                <a:solidFill>
                  <a:srgbClr val="FFFFFF"/>
                </a:solidFill>
                <a:latin typeface="Georgia" panose="02040502050405020303" pitchFamily="18" charset="0"/>
              </a:rPr>
              <a:t>Woodland Elementary STEM Goals</a:t>
            </a: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 company name&#10;&#10;Description automatically generated">
            <a:extLst>
              <a:ext uri="{FF2B5EF4-FFF2-40B4-BE49-F238E27FC236}">
                <a16:creationId xmlns:a16="http://schemas.microsoft.com/office/drawing/2014/main" id="{4022D981-31E9-4DFA-8F63-4BDC29969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8101" y="854753"/>
            <a:ext cx="1900692" cy="1204956"/>
          </a:xfrm>
          <a:prstGeom prst="rect">
            <a:avLst/>
          </a:prstGeom>
        </p:spPr>
      </p:pic>
      <p:pic>
        <p:nvPicPr>
          <p:cNvPr id="21" name="Content Placeholder 20" descr="Logo, company name&#10;&#10;Description automatically generated">
            <a:extLst>
              <a:ext uri="{FF2B5EF4-FFF2-40B4-BE49-F238E27FC236}">
                <a16:creationId xmlns:a16="http://schemas.microsoft.com/office/drawing/2014/main" id="{0BC0DA12-3B2A-491B-A227-1D8BAFA722E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56075" y="641179"/>
            <a:ext cx="1991409" cy="1502589"/>
          </a:xfrm>
        </p:spPr>
      </p:pic>
      <p:graphicFrame>
        <p:nvGraphicFramePr>
          <p:cNvPr id="22" name="Diagram 21">
            <a:extLst>
              <a:ext uri="{FF2B5EF4-FFF2-40B4-BE49-F238E27FC236}">
                <a16:creationId xmlns:a16="http://schemas.microsoft.com/office/drawing/2014/main" id="{D84F32A9-C52D-4241-B06E-C60A64A55A2A}"/>
              </a:ext>
            </a:extLst>
          </p:cNvPr>
          <p:cNvGraphicFramePr/>
          <p:nvPr>
            <p:extLst>
              <p:ext uri="{D42A27DB-BD31-4B8C-83A1-F6EECF244321}">
                <p14:modId xmlns:p14="http://schemas.microsoft.com/office/powerpoint/2010/main" val="1270751803"/>
              </p:ext>
            </p:extLst>
          </p:nvPr>
        </p:nvGraphicFramePr>
        <p:xfrm>
          <a:off x="5345337" y="2788132"/>
          <a:ext cx="5719428" cy="321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7" name="Group 36">
            <a:extLst>
              <a:ext uri="{FF2B5EF4-FFF2-40B4-BE49-F238E27FC236}">
                <a16:creationId xmlns:a16="http://schemas.microsoft.com/office/drawing/2014/main" id="{E9F04FB7-F0CA-49A7-9952-2D72890ADD63}"/>
              </a:ext>
            </a:extLst>
          </p:cNvPr>
          <p:cNvGrpSpPr/>
          <p:nvPr/>
        </p:nvGrpSpPr>
        <p:grpSpPr>
          <a:xfrm>
            <a:off x="569502" y="3227382"/>
            <a:ext cx="3974792" cy="2425269"/>
            <a:chOff x="0" y="0"/>
            <a:chExt cx="4861513" cy="963172"/>
          </a:xfrm>
        </p:grpSpPr>
        <p:sp>
          <p:nvSpPr>
            <p:cNvPr id="39" name="Rectangle: Rounded Corners 38">
              <a:extLst>
                <a:ext uri="{FF2B5EF4-FFF2-40B4-BE49-F238E27FC236}">
                  <a16:creationId xmlns:a16="http://schemas.microsoft.com/office/drawing/2014/main" id="{82087D6F-16A9-4C9D-835D-05B441AEEFC6}"/>
                </a:ext>
              </a:extLst>
            </p:cNvPr>
            <p:cNvSpPr/>
            <p:nvPr/>
          </p:nvSpPr>
          <p:spPr>
            <a:xfrm>
              <a:off x="0" y="0"/>
              <a:ext cx="4861513" cy="963172"/>
            </a:xfrm>
            <a:prstGeom prst="roundRect">
              <a:avLst>
                <a:gd name="adj" fmla="val 10000"/>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ectangle: Rounded Corners 4">
              <a:extLst>
                <a:ext uri="{FF2B5EF4-FFF2-40B4-BE49-F238E27FC236}">
                  <a16:creationId xmlns:a16="http://schemas.microsoft.com/office/drawing/2014/main" id="{6B2013CC-9220-4715-A948-8EA93D8288BB}"/>
                </a:ext>
              </a:extLst>
            </p:cNvPr>
            <p:cNvSpPr txBox="1"/>
            <p:nvPr/>
          </p:nvSpPr>
          <p:spPr>
            <a:xfrm>
              <a:off x="325764" y="0"/>
              <a:ext cx="4371581" cy="906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2800" kern="1200"/>
                <a:t>Create a Solid Foundation for STEM Student Experiences and Refine the Artifact Collection Process</a:t>
              </a:r>
            </a:p>
          </p:txBody>
        </p:sp>
      </p:grpSp>
      <p:pic>
        <p:nvPicPr>
          <p:cNvPr id="27" name="Picture 26" descr="A picture containing text&#10;&#10;Description automatically generated">
            <a:extLst>
              <a:ext uri="{FF2B5EF4-FFF2-40B4-BE49-F238E27FC236}">
                <a16:creationId xmlns:a16="http://schemas.microsoft.com/office/drawing/2014/main" id="{B251D33C-3608-4CDB-B17D-33B243D9F1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4432298" y="4552143"/>
            <a:ext cx="1465277" cy="10989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77353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1CF23DA-E1E1-40D2-8C87-9929E6824A3F}"/>
              </a:ext>
            </a:extLst>
          </p:cNvPr>
          <p:cNvSpPr>
            <a:spLocks noGrp="1"/>
          </p:cNvSpPr>
          <p:nvPr>
            <p:ph type="title"/>
          </p:nvPr>
        </p:nvSpPr>
        <p:spPr>
          <a:xfrm>
            <a:off x="176937" y="640080"/>
            <a:ext cx="3562957" cy="5613236"/>
          </a:xfrm>
        </p:spPr>
        <p:txBody>
          <a:bodyPr anchor="ctr">
            <a:normAutofit/>
          </a:bodyPr>
          <a:lstStyle/>
          <a:p>
            <a:pPr algn="ctr"/>
            <a:r>
              <a:rPr lang="en-US">
                <a:solidFill>
                  <a:srgbClr val="FFFFFF"/>
                </a:solidFill>
              </a:rPr>
              <a:t>Jefferson Middle School 21-22 STEM Goals</a:t>
            </a:r>
            <a:endParaRPr lang="en-US"/>
          </a:p>
        </p:txBody>
      </p:sp>
      <p:pic>
        <p:nvPicPr>
          <p:cNvPr id="8" name="Picture 7" descr="Logo&#10;&#10;Description automatically generated">
            <a:extLst>
              <a:ext uri="{FF2B5EF4-FFF2-40B4-BE49-F238E27FC236}">
                <a16:creationId xmlns:a16="http://schemas.microsoft.com/office/drawing/2014/main" id="{DC685C09-9CF3-412C-AE22-E7E797F9F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207" y="3224624"/>
            <a:ext cx="5462022" cy="3427419"/>
          </a:xfrm>
          <a:prstGeom prst="rect">
            <a:avLst/>
          </a:prstGeom>
        </p:spPr>
      </p:pic>
      <p:graphicFrame>
        <p:nvGraphicFramePr>
          <p:cNvPr id="7" name="Content Placeholder 4">
            <a:extLst>
              <a:ext uri="{FF2B5EF4-FFF2-40B4-BE49-F238E27FC236}">
                <a16:creationId xmlns:a16="http://schemas.microsoft.com/office/drawing/2014/main" id="{5EFFC0E3-BA1A-4CA9-8D37-B96708C6A231}"/>
              </a:ext>
            </a:extLst>
          </p:cNvPr>
          <p:cNvGraphicFramePr>
            <a:graphicFrameLocks noGrp="1"/>
          </p:cNvGraphicFramePr>
          <p:nvPr>
            <p:ph idx="1"/>
            <p:extLst>
              <p:ext uri="{D42A27DB-BD31-4B8C-83A1-F6EECF244321}">
                <p14:modId xmlns:p14="http://schemas.microsoft.com/office/powerpoint/2010/main" val="393702615"/>
              </p:ext>
            </p:extLst>
          </p:nvPr>
        </p:nvGraphicFramePr>
        <p:xfrm>
          <a:off x="4699818" y="640082"/>
          <a:ext cx="6848715" cy="2484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929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1B2DB-350A-4493-BC0C-B180CB4C0B98}"/>
              </a:ext>
            </a:extLst>
          </p:cNvPr>
          <p:cNvPicPr>
            <a:picLocks noChangeAspect="1"/>
          </p:cNvPicPr>
          <p:nvPr/>
        </p:nvPicPr>
        <p:blipFill>
          <a:blip r:embed="rId2"/>
          <a:stretch>
            <a:fillRect/>
          </a:stretch>
        </p:blipFill>
        <p:spPr>
          <a:xfrm>
            <a:off x="638175" y="68722"/>
            <a:ext cx="10915650" cy="2428875"/>
          </a:xfrm>
          <a:prstGeom prst="rect">
            <a:avLst/>
          </a:prstGeom>
        </p:spPr>
      </p:pic>
      <p:sp>
        <p:nvSpPr>
          <p:cNvPr id="2" name="Title 1">
            <a:extLst>
              <a:ext uri="{FF2B5EF4-FFF2-40B4-BE49-F238E27FC236}">
                <a16:creationId xmlns:a16="http://schemas.microsoft.com/office/drawing/2014/main" id="{83AD24AC-C098-4834-9969-E917A5C8284E}"/>
              </a:ext>
            </a:extLst>
          </p:cNvPr>
          <p:cNvSpPr>
            <a:spLocks noGrp="1"/>
          </p:cNvSpPr>
          <p:nvPr>
            <p:ph type="ctrTitle"/>
          </p:nvPr>
        </p:nvSpPr>
        <p:spPr>
          <a:xfrm rot="21017615">
            <a:off x="14620" y="338539"/>
            <a:ext cx="6984650" cy="766477"/>
          </a:xfrm>
        </p:spPr>
        <p:txBody>
          <a:bodyPr>
            <a:normAutofit/>
          </a:bodyPr>
          <a:lstStyle/>
          <a:p>
            <a:r>
              <a:rPr lang="en-US" sz="4000">
                <a:solidFill>
                  <a:srgbClr val="C00000"/>
                </a:solidFill>
              </a:rPr>
              <a:t>Robertsville Middle School</a:t>
            </a:r>
          </a:p>
        </p:txBody>
      </p:sp>
      <p:sp>
        <p:nvSpPr>
          <p:cNvPr id="3" name="Subtitle 2">
            <a:extLst>
              <a:ext uri="{FF2B5EF4-FFF2-40B4-BE49-F238E27FC236}">
                <a16:creationId xmlns:a16="http://schemas.microsoft.com/office/drawing/2014/main" id="{8A312323-20FB-4F54-99F7-88AA95C39293}"/>
              </a:ext>
            </a:extLst>
          </p:cNvPr>
          <p:cNvSpPr>
            <a:spLocks noGrp="1"/>
          </p:cNvSpPr>
          <p:nvPr>
            <p:ph type="subTitle" idx="1"/>
          </p:nvPr>
        </p:nvSpPr>
        <p:spPr>
          <a:xfrm>
            <a:off x="638174" y="2700930"/>
            <a:ext cx="5641439" cy="4008341"/>
          </a:xfrm>
        </p:spPr>
        <p:txBody>
          <a:bodyPr>
            <a:normAutofit/>
          </a:bodyPr>
          <a:lstStyle/>
          <a:p>
            <a:pPr marL="342900" indent="-342900" algn="l">
              <a:buFont typeface="Wingdings" panose="05000000000000000000" pitchFamily="2" charset="2"/>
              <a:buChar char="§"/>
            </a:pPr>
            <a:r>
              <a:rPr lang="en-US" sz="2800"/>
              <a:t>Implement:</a:t>
            </a:r>
          </a:p>
          <a:p>
            <a:pPr marL="800100" lvl="1" indent="-342900" algn="l">
              <a:buFont typeface="Wingdings" panose="05000000000000000000" pitchFamily="2" charset="2"/>
              <a:buChar char="§"/>
            </a:pPr>
            <a:r>
              <a:rPr lang="en-US" sz="2800"/>
              <a:t>ORS STEM/PBL 4Cs Rubric</a:t>
            </a:r>
          </a:p>
          <a:p>
            <a:pPr marL="800100" lvl="1" indent="-342900" algn="l">
              <a:buFont typeface="Wingdings" panose="05000000000000000000" pitchFamily="2" charset="2"/>
              <a:buChar char="§"/>
            </a:pPr>
            <a:r>
              <a:rPr lang="en-US" sz="2800"/>
              <a:t>PBL Professional Development</a:t>
            </a:r>
          </a:p>
          <a:p>
            <a:pPr marL="800100" lvl="1" indent="-342900" algn="l">
              <a:buFont typeface="Wingdings" panose="05000000000000000000" pitchFamily="2" charset="2"/>
              <a:buChar char="§"/>
            </a:pPr>
            <a:r>
              <a:rPr lang="en-US" sz="2800"/>
              <a:t>Capstone</a:t>
            </a:r>
          </a:p>
          <a:p>
            <a:pPr marL="342900" indent="-342900" algn="l">
              <a:buFont typeface="Wingdings" panose="05000000000000000000" pitchFamily="2" charset="2"/>
              <a:buChar char="§"/>
            </a:pPr>
            <a:r>
              <a:rPr lang="en-US" sz="2800"/>
              <a:t>Data Collection:</a:t>
            </a:r>
          </a:p>
          <a:p>
            <a:pPr marL="800100" lvl="1" indent="-342900" algn="l">
              <a:buFont typeface="Wingdings" panose="05000000000000000000" pitchFamily="2" charset="2"/>
              <a:buChar char="§"/>
            </a:pPr>
            <a:r>
              <a:rPr lang="en-US" sz="2800"/>
              <a:t>Enrollment Data</a:t>
            </a:r>
          </a:p>
          <a:p>
            <a:pPr marL="800100" lvl="1" indent="-342900" algn="l">
              <a:buFont typeface="Wingdings" panose="05000000000000000000" pitchFamily="2" charset="2"/>
              <a:buChar char="§"/>
            </a:pPr>
            <a:r>
              <a:rPr lang="en-US" sz="2800"/>
              <a:t>Programming Data</a:t>
            </a:r>
          </a:p>
          <a:p>
            <a:pPr marL="800100" lvl="1" indent="-342900" algn="l">
              <a:buFont typeface="Wingdings" panose="05000000000000000000" pitchFamily="2" charset="2"/>
              <a:buChar char="§"/>
            </a:pPr>
            <a:r>
              <a:rPr lang="en-US" sz="2800"/>
              <a:t>Survey Data</a:t>
            </a:r>
          </a:p>
          <a:p>
            <a:pPr marL="800100" lvl="1" indent="-342900" algn="l">
              <a:buFont typeface="Wingdings" panose="05000000000000000000" pitchFamily="2" charset="2"/>
              <a:buChar char="§"/>
            </a:pPr>
            <a:endParaRPr lang="en-US"/>
          </a:p>
        </p:txBody>
      </p:sp>
      <p:pic>
        <p:nvPicPr>
          <p:cNvPr id="4" name="Picture 3">
            <a:extLst>
              <a:ext uri="{FF2B5EF4-FFF2-40B4-BE49-F238E27FC236}">
                <a16:creationId xmlns:a16="http://schemas.microsoft.com/office/drawing/2014/main" id="{9B2DA2A4-1C2B-4E96-A4B7-8832BC410195}"/>
              </a:ext>
            </a:extLst>
          </p:cNvPr>
          <p:cNvPicPr>
            <a:picLocks noChangeAspect="1"/>
          </p:cNvPicPr>
          <p:nvPr/>
        </p:nvPicPr>
        <p:blipFill rotWithShape="1">
          <a:blip r:embed="rId3"/>
          <a:srcRect r="5302" b="2"/>
          <a:stretch/>
        </p:blipFill>
        <p:spPr>
          <a:xfrm>
            <a:off x="9188066" y="3816902"/>
            <a:ext cx="2852910" cy="3041098"/>
          </a:xfrm>
          <a:prstGeom prst="rect">
            <a:avLst/>
          </a:prstGeom>
          <a:noFill/>
        </p:spPr>
      </p:pic>
      <p:sp>
        <p:nvSpPr>
          <p:cNvPr id="6" name="Subtitle 2">
            <a:extLst>
              <a:ext uri="{FF2B5EF4-FFF2-40B4-BE49-F238E27FC236}">
                <a16:creationId xmlns:a16="http://schemas.microsoft.com/office/drawing/2014/main" id="{629253B2-0041-41AD-9910-642E923AD831}"/>
              </a:ext>
            </a:extLst>
          </p:cNvPr>
          <p:cNvSpPr txBox="1">
            <a:spLocks/>
          </p:cNvSpPr>
          <p:nvPr/>
        </p:nvSpPr>
        <p:spPr>
          <a:xfrm>
            <a:off x="6096000" y="3116404"/>
            <a:ext cx="3764096" cy="31773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STEM at RMS</a:t>
            </a:r>
          </a:p>
          <a:p>
            <a:r>
              <a:rPr lang="en-US" sz="2400"/>
              <a:t>Portrait of a Graduate</a:t>
            </a:r>
            <a:endParaRPr lang="en-US"/>
          </a:p>
          <a:p>
            <a:r>
              <a:rPr lang="en-US" sz="2400"/>
              <a:t>Capstone</a:t>
            </a:r>
            <a:endParaRPr lang="en-US"/>
          </a:p>
          <a:p>
            <a:r>
              <a:rPr lang="en-US" sz="2400"/>
              <a:t>STEM Night</a:t>
            </a:r>
          </a:p>
          <a:p>
            <a:r>
              <a:rPr lang="en-US" sz="2400"/>
              <a:t>PBLs</a:t>
            </a:r>
            <a:endParaRPr lang="en-US"/>
          </a:p>
          <a:p>
            <a:r>
              <a:rPr lang="en-US" sz="2400"/>
              <a:t>Clubs</a:t>
            </a:r>
          </a:p>
          <a:p>
            <a:pPr lvl="1" algn="l"/>
            <a:endParaRPr lang="en-US"/>
          </a:p>
          <a:p>
            <a:pPr marL="800100" lvl="1" indent="-342900" algn="l">
              <a:buFont typeface="Wingdings" panose="05000000000000000000" pitchFamily="2" charset="2"/>
              <a:buChar char="§"/>
            </a:pPr>
            <a:endParaRPr lang="en-US"/>
          </a:p>
        </p:txBody>
      </p:sp>
    </p:spTree>
    <p:extLst>
      <p:ext uri="{BB962C8B-B14F-4D97-AF65-F5344CB8AC3E}">
        <p14:creationId xmlns:p14="http://schemas.microsoft.com/office/powerpoint/2010/main" val="10474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6137-BAED-405E-BF99-C2EDD671848A}"/>
              </a:ext>
            </a:extLst>
          </p:cNvPr>
          <p:cNvSpPr>
            <a:spLocks noGrp="1"/>
          </p:cNvSpPr>
          <p:nvPr>
            <p:ph type="title"/>
          </p:nvPr>
        </p:nvSpPr>
        <p:spPr/>
        <p:txBody>
          <a:bodyPr/>
          <a:lstStyle/>
          <a:p>
            <a:r>
              <a:rPr lang="en-US"/>
              <a:t>Committee Norms</a:t>
            </a:r>
          </a:p>
        </p:txBody>
      </p:sp>
      <p:sp>
        <p:nvSpPr>
          <p:cNvPr id="3" name="Content Placeholder 2">
            <a:extLst>
              <a:ext uri="{FF2B5EF4-FFF2-40B4-BE49-F238E27FC236}">
                <a16:creationId xmlns:a16="http://schemas.microsoft.com/office/drawing/2014/main" id="{6C0ABE24-AAD9-4F2A-BB8B-727D6418A398}"/>
              </a:ext>
            </a:extLst>
          </p:cNvPr>
          <p:cNvSpPr>
            <a:spLocks noGrp="1"/>
          </p:cNvSpPr>
          <p:nvPr>
            <p:ph idx="1"/>
          </p:nvPr>
        </p:nvSpPr>
        <p:spPr>
          <a:xfrm>
            <a:off x="1066800" y="1979741"/>
            <a:ext cx="10058400" cy="4023360"/>
          </a:xfrm>
        </p:spPr>
        <p:txBody>
          <a:bodyPr/>
          <a:lstStyle/>
          <a:p>
            <a:pPr fontAlgn="ctr">
              <a:buFont typeface="Arial" panose="020B0604020202020204" pitchFamily="34" charset="0"/>
              <a:buChar char="•"/>
            </a:pPr>
            <a:r>
              <a:rPr lang="en-US" sz="2400"/>
              <a:t> We will maintain a positive tone at our meetings.</a:t>
            </a:r>
          </a:p>
          <a:p>
            <a:pPr fontAlgn="ctr">
              <a:buFont typeface="Arial" panose="020B0604020202020204" pitchFamily="34" charset="0"/>
              <a:buChar char="•"/>
            </a:pPr>
            <a:r>
              <a:rPr lang="en-US" sz="2400"/>
              <a:t> We will remain solutions-oriented at our meetings.</a:t>
            </a:r>
          </a:p>
          <a:p>
            <a:pPr fontAlgn="ctr">
              <a:buFont typeface="Arial" panose="020B0604020202020204" pitchFamily="34" charset="0"/>
              <a:buChar char="•"/>
            </a:pPr>
            <a:r>
              <a:rPr lang="en-US" sz="2400"/>
              <a:t> We will begin and end our meetings on time and stay fully engaged throughout each meeting.</a:t>
            </a:r>
          </a:p>
          <a:p>
            <a:pPr fontAlgn="ctr">
              <a:buFont typeface="Arial" panose="020B0604020202020204" pitchFamily="34" charset="0"/>
              <a:buChar char="•"/>
            </a:pPr>
            <a:r>
              <a:rPr lang="en-US" sz="2400"/>
              <a:t> We will listen respectfully and consider matters from another’s perspective.</a:t>
            </a:r>
          </a:p>
          <a:p>
            <a:endParaRPr lang="en-US"/>
          </a:p>
        </p:txBody>
      </p:sp>
    </p:spTree>
    <p:extLst>
      <p:ext uri="{BB962C8B-B14F-4D97-AF65-F5344CB8AC3E}">
        <p14:creationId xmlns:p14="http://schemas.microsoft.com/office/powerpoint/2010/main" val="1936126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67B7-5519-4081-B868-1822B74933EB}"/>
              </a:ext>
            </a:extLst>
          </p:cNvPr>
          <p:cNvSpPr>
            <a:spLocks noGrp="1"/>
          </p:cNvSpPr>
          <p:nvPr>
            <p:ph type="title"/>
          </p:nvPr>
        </p:nvSpPr>
        <p:spPr/>
        <p:txBody>
          <a:bodyPr/>
          <a:lstStyle/>
          <a:p>
            <a:r>
              <a:rPr lang="en-US"/>
              <a:t>ORHS STEM Goals 2021-2022</a:t>
            </a:r>
          </a:p>
        </p:txBody>
      </p:sp>
      <p:sp>
        <p:nvSpPr>
          <p:cNvPr id="3" name="TextBox 2">
            <a:extLst>
              <a:ext uri="{FF2B5EF4-FFF2-40B4-BE49-F238E27FC236}">
                <a16:creationId xmlns:a16="http://schemas.microsoft.com/office/drawing/2014/main" id="{300D5A66-86DD-41D9-9AFD-9FD6CD2F4885}"/>
              </a:ext>
            </a:extLst>
          </p:cNvPr>
          <p:cNvSpPr txBox="1"/>
          <p:nvPr/>
        </p:nvSpPr>
        <p:spPr>
          <a:xfrm>
            <a:off x="994299" y="1828887"/>
            <a:ext cx="9481352" cy="3108543"/>
          </a:xfrm>
          <a:prstGeom prst="rect">
            <a:avLst/>
          </a:prstGeom>
          <a:noFill/>
        </p:spPr>
        <p:txBody>
          <a:bodyPr wrap="square" lIns="91440" tIns="45720" rIns="91440" bIns="45720" rtlCol="0" anchor="t">
            <a:spAutoFit/>
          </a:bodyPr>
          <a:lstStyle/>
          <a:p>
            <a:r>
              <a:rPr lang="en-US"/>
              <a:t>-</a:t>
            </a:r>
            <a:r>
              <a:rPr lang="en-US" sz="2800"/>
              <a:t>ORHS will accomplish </a:t>
            </a:r>
            <a:r>
              <a:rPr lang="en-US" sz="2800" err="1"/>
              <a:t>Cognia</a:t>
            </a:r>
            <a:r>
              <a:rPr lang="en-US" sz="2800"/>
              <a:t> STEM Recertification</a:t>
            </a:r>
          </a:p>
          <a:p>
            <a:endParaRPr lang="en-US" sz="2800"/>
          </a:p>
          <a:p>
            <a:r>
              <a:rPr lang="en-US" sz="2800"/>
              <a:t>-Every ORHS PLC will submit a PBL plan</a:t>
            </a:r>
          </a:p>
          <a:p>
            <a:endParaRPr lang="en-US" sz="2800"/>
          </a:p>
          <a:p>
            <a:r>
              <a:rPr lang="en-US" sz="2800"/>
              <a:t>-ORHS will host a STEM night</a:t>
            </a:r>
          </a:p>
          <a:p>
            <a:endParaRPr lang="en-US" sz="2800"/>
          </a:p>
          <a:p>
            <a:r>
              <a:rPr lang="en-US" sz="2800"/>
              <a:t>-ORHS will incorporate 4Cs Rubrics into all classrooms</a:t>
            </a:r>
          </a:p>
        </p:txBody>
      </p:sp>
    </p:spTree>
    <p:extLst>
      <p:ext uri="{BB962C8B-B14F-4D97-AF65-F5344CB8AC3E}">
        <p14:creationId xmlns:p14="http://schemas.microsoft.com/office/powerpoint/2010/main" val="4198127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89B5-E949-4846-BE8F-E0622864AAE3}"/>
              </a:ext>
            </a:extLst>
          </p:cNvPr>
          <p:cNvSpPr>
            <a:spLocks noGrp="1"/>
          </p:cNvSpPr>
          <p:nvPr>
            <p:ph type="title"/>
          </p:nvPr>
        </p:nvSpPr>
        <p:spPr/>
        <p:txBody>
          <a:bodyPr/>
          <a:lstStyle/>
          <a:p>
            <a:r>
              <a:rPr lang="en-US"/>
              <a:t>Community Partner Share-Out</a:t>
            </a:r>
          </a:p>
        </p:txBody>
      </p:sp>
      <p:sp>
        <p:nvSpPr>
          <p:cNvPr id="3" name="Content Placeholder 2">
            <a:extLst>
              <a:ext uri="{FF2B5EF4-FFF2-40B4-BE49-F238E27FC236}">
                <a16:creationId xmlns:a16="http://schemas.microsoft.com/office/drawing/2014/main" id="{08CF0CEC-4D0C-48FC-8F83-7EB1F88E782F}"/>
              </a:ext>
            </a:extLst>
          </p:cNvPr>
          <p:cNvSpPr>
            <a:spLocks noGrp="1"/>
          </p:cNvSpPr>
          <p:nvPr>
            <p:ph idx="1"/>
          </p:nvPr>
        </p:nvSpPr>
        <p:spPr>
          <a:xfrm>
            <a:off x="1097280" y="1979741"/>
            <a:ext cx="10058400" cy="4023360"/>
          </a:xfrm>
        </p:spPr>
        <p:txBody>
          <a:bodyPr/>
          <a:lstStyle/>
          <a:p>
            <a:pPr marL="457200" indent="-457200">
              <a:buFont typeface="+mj-lt"/>
              <a:buAutoNum type="arabicPeriod"/>
            </a:pPr>
            <a:r>
              <a:rPr lang="en-US" sz="2400"/>
              <a:t>What can ORS do to better prepare our students for the community and local industry?</a:t>
            </a:r>
          </a:p>
          <a:p>
            <a:pPr marL="457200" indent="-457200">
              <a:buFont typeface="+mj-lt"/>
              <a:buAutoNum type="arabicPeriod"/>
            </a:pPr>
            <a:endParaRPr lang="en-US" sz="2400"/>
          </a:p>
          <a:p>
            <a:pPr marL="457200" indent="-457200">
              <a:buFont typeface="+mj-lt"/>
              <a:buAutoNum type="arabicPeriod"/>
            </a:pPr>
            <a:endParaRPr lang="en-US" sz="2400"/>
          </a:p>
          <a:p>
            <a:pPr marL="457200" indent="-457200">
              <a:buFont typeface="+mj-lt"/>
              <a:buAutoNum type="arabicPeriod"/>
            </a:pPr>
            <a:r>
              <a:rPr lang="en-US" sz="2400"/>
              <a:t>What can you do to help ORS better prepare our students?</a:t>
            </a:r>
          </a:p>
          <a:p>
            <a:pPr marL="457200" indent="-457200">
              <a:buFont typeface="+mj-lt"/>
              <a:buAutoNum type="arabicPeriod"/>
            </a:pPr>
            <a:endParaRPr lang="en-US"/>
          </a:p>
          <a:p>
            <a:pPr marL="457200" indent="-457200">
              <a:buFont typeface="+mj-lt"/>
              <a:buAutoNum type="arabicPeriod"/>
            </a:pPr>
            <a:endParaRPr lang="en-US"/>
          </a:p>
        </p:txBody>
      </p:sp>
    </p:spTree>
    <p:extLst>
      <p:ext uri="{BB962C8B-B14F-4D97-AF65-F5344CB8AC3E}">
        <p14:creationId xmlns:p14="http://schemas.microsoft.com/office/powerpoint/2010/main" val="94158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48C3701-D5D1-42B1-8772-5600A8FED099}"/>
              </a:ext>
            </a:extLst>
          </p:cNvPr>
          <p:cNvSpPr>
            <a:spLocks noGrp="1"/>
          </p:cNvSpPr>
          <p:nvPr>
            <p:ph type="title"/>
          </p:nvPr>
        </p:nvSpPr>
        <p:spPr>
          <a:xfrm>
            <a:off x="589560" y="856180"/>
            <a:ext cx="4560584" cy="1128068"/>
          </a:xfrm>
        </p:spPr>
        <p:txBody>
          <a:bodyPr anchor="ctr">
            <a:normAutofit/>
          </a:bodyPr>
          <a:lstStyle/>
          <a:p>
            <a:r>
              <a:rPr lang="en-US" sz="4000"/>
              <a:t>Survey: Please Help</a:t>
            </a: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9586406-4F19-4EAD-9257-577125C20D87}"/>
              </a:ext>
            </a:extLst>
          </p:cNvPr>
          <p:cNvSpPr>
            <a:spLocks noGrp="1"/>
          </p:cNvSpPr>
          <p:nvPr>
            <p:ph idx="1"/>
          </p:nvPr>
        </p:nvSpPr>
        <p:spPr>
          <a:xfrm>
            <a:off x="599093" y="2389120"/>
            <a:ext cx="4559425" cy="3979585"/>
          </a:xfrm>
        </p:spPr>
        <p:txBody>
          <a:bodyPr anchor="ctr">
            <a:normAutofit/>
          </a:bodyPr>
          <a:lstStyle/>
          <a:p>
            <a:pPr marL="0" indent="0">
              <a:buNone/>
            </a:pPr>
            <a:r>
              <a:rPr lang="en-US" sz="1400" b="0" i="1">
                <a:effectLst/>
                <a:latin typeface="National2"/>
              </a:rPr>
              <a:t>Beginning in 5th grade, we offer STEM, Aeronautics, Business Education, and Career Exploration. These articulate into our high school programs of study. We need your input for continuous improvement in these areas. </a:t>
            </a:r>
          </a:p>
          <a:p>
            <a:pPr marL="0" indent="0">
              <a:buNone/>
            </a:pPr>
            <a:r>
              <a:rPr lang="en-US" sz="1400">
                <a:latin typeface="National2"/>
              </a:rPr>
              <a:t>There are 5 simple questions:</a:t>
            </a:r>
            <a:endParaRPr lang="en-US" sz="1400" b="0" i="0">
              <a:effectLst/>
              <a:latin typeface="National2"/>
            </a:endParaRPr>
          </a:p>
          <a:p>
            <a:pPr lvl="1"/>
            <a:r>
              <a:rPr lang="en-US" sz="1400" b="0" i="0">
                <a:effectLst/>
                <a:latin typeface="National2"/>
              </a:rPr>
              <a:t>What can Oak Ridge Schools do to better prepare our students for our local industry workforce?</a:t>
            </a:r>
            <a:endParaRPr lang="en-US" sz="1400" u="sng">
              <a:latin typeface="National2"/>
            </a:endParaRPr>
          </a:p>
          <a:p>
            <a:pPr lvl="1"/>
            <a:r>
              <a:rPr lang="en-US" sz="1400" b="0" i="0">
                <a:effectLst/>
                <a:latin typeface="National2"/>
              </a:rPr>
              <a:t>What can our local industry leaders do to better support our schools in this preparation?</a:t>
            </a:r>
          </a:p>
          <a:p>
            <a:pPr lvl="1"/>
            <a:r>
              <a:rPr lang="en-US" sz="1400" b="0" i="0">
                <a:effectLst/>
                <a:latin typeface="National2"/>
              </a:rPr>
              <a:t>What careers will be in demand in our area, based on knowledge you have of local industry?</a:t>
            </a:r>
          </a:p>
          <a:p>
            <a:pPr lvl="1"/>
            <a:r>
              <a:rPr lang="en-US" sz="1400" b="0" i="0">
                <a:effectLst/>
                <a:latin typeface="National2"/>
              </a:rPr>
              <a:t>What soft and technical skills will students need to thrive in our local industry?</a:t>
            </a:r>
          </a:p>
          <a:p>
            <a:pPr lvl="1"/>
            <a:r>
              <a:rPr lang="en-US" sz="1400" b="0" i="0">
                <a:effectLst/>
                <a:latin typeface="National2"/>
              </a:rPr>
              <a:t>What is the projected salary range for high-demand, high-skill jobs that you mentioned above?</a:t>
            </a:r>
          </a:p>
          <a:p>
            <a:endParaRPr lang="en-US" sz="1400"/>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A7490D6-3B71-4777-B929-A44510252487}"/>
              </a:ext>
            </a:extLst>
          </p:cNvPr>
          <p:cNvPicPr>
            <a:picLocks noChangeAspect="1"/>
          </p:cNvPicPr>
          <p:nvPr/>
        </p:nvPicPr>
        <p:blipFill rotWithShape="1">
          <a:blip r:embed="rId2"/>
          <a:srcRect t="1590" b="1472"/>
          <a:stretch/>
        </p:blipFill>
        <p:spPr>
          <a:xfrm>
            <a:off x="5977788" y="799352"/>
            <a:ext cx="5425410" cy="5259296"/>
          </a:xfrm>
          <a:prstGeom prst="rect">
            <a:avLst/>
          </a:prstGeom>
        </p:spPr>
      </p:pic>
      <p:sp>
        <p:nvSpPr>
          <p:cNvPr id="2" name="TextBox 1">
            <a:extLst>
              <a:ext uri="{FF2B5EF4-FFF2-40B4-BE49-F238E27FC236}">
                <a16:creationId xmlns:a16="http://schemas.microsoft.com/office/drawing/2014/main" id="{C905F635-D313-43EB-858A-6E08B138F6FA}"/>
              </a:ext>
            </a:extLst>
          </p:cNvPr>
          <p:cNvSpPr txBox="1"/>
          <p:nvPr/>
        </p:nvSpPr>
        <p:spPr>
          <a:xfrm>
            <a:off x="6013938" y="6424246"/>
            <a:ext cx="46775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https://www.surveymonkey.com/r/QYWMMRG</a:t>
            </a:r>
            <a:r>
              <a:rPr lang="en-US"/>
              <a:t> </a:t>
            </a:r>
          </a:p>
        </p:txBody>
      </p:sp>
    </p:spTree>
    <p:extLst>
      <p:ext uri="{BB962C8B-B14F-4D97-AF65-F5344CB8AC3E}">
        <p14:creationId xmlns:p14="http://schemas.microsoft.com/office/powerpoint/2010/main" val="2318048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F20D-DADA-45C9-BE26-508507127F4C}"/>
              </a:ext>
            </a:extLst>
          </p:cNvPr>
          <p:cNvSpPr>
            <a:spLocks noGrp="1"/>
          </p:cNvSpPr>
          <p:nvPr>
            <p:ph type="ctrTitle"/>
          </p:nvPr>
        </p:nvSpPr>
        <p:spPr/>
        <p:txBody>
          <a:bodyPr/>
          <a:lstStyle/>
          <a:p>
            <a:r>
              <a:rPr lang="en-US">
                <a:cs typeface="Arial"/>
              </a:rPr>
              <a:t>Next meeting is Tuesday, January 18</a:t>
            </a:r>
            <a:endParaRPr lang="en-US"/>
          </a:p>
        </p:txBody>
      </p:sp>
      <p:sp>
        <p:nvSpPr>
          <p:cNvPr id="3" name="Text Placeholder 2">
            <a:extLst>
              <a:ext uri="{FF2B5EF4-FFF2-40B4-BE49-F238E27FC236}">
                <a16:creationId xmlns:a16="http://schemas.microsoft.com/office/drawing/2014/main" id="{21AAD2BA-D962-4CD9-99E2-3FC5937C73FF}"/>
              </a:ext>
            </a:extLst>
          </p:cNvPr>
          <p:cNvSpPr>
            <a:spLocks noGrp="1"/>
          </p:cNvSpPr>
          <p:nvPr>
            <p:ph type="subTitle" idx="1"/>
          </p:nvPr>
        </p:nvSpPr>
        <p:spPr/>
        <p:txBody>
          <a:bodyPr vert="horz" lIns="91440" tIns="45720" rIns="91440" bIns="45720" rtlCol="0" anchor="t">
            <a:normAutofit/>
          </a:bodyPr>
          <a:lstStyle/>
          <a:p>
            <a:r>
              <a:rPr lang="en-US">
                <a:cs typeface="Arial"/>
              </a:rPr>
              <a:t>Agenda and Team link to be emailed in January</a:t>
            </a:r>
            <a:endParaRPr lang="en-US"/>
          </a:p>
        </p:txBody>
      </p:sp>
    </p:spTree>
    <p:extLst>
      <p:ext uri="{BB962C8B-B14F-4D97-AF65-F5344CB8AC3E}">
        <p14:creationId xmlns:p14="http://schemas.microsoft.com/office/powerpoint/2010/main" val="301010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calendar&#10;&#10;Description automatically generated">
            <a:extLst>
              <a:ext uri="{FF2B5EF4-FFF2-40B4-BE49-F238E27FC236}">
                <a16:creationId xmlns:a16="http://schemas.microsoft.com/office/drawing/2014/main" id="{074FDB97-3C5E-4AAE-A494-922F94E1AF6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2646" y="562006"/>
            <a:ext cx="7280505" cy="5624189"/>
          </a:xfrm>
          <a:prstGeom prst="rect">
            <a:avLst/>
          </a:prstGeom>
        </p:spPr>
      </p:pic>
      <p:sp>
        <p:nvSpPr>
          <p:cNvPr id="20" name="Rectangle 19">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6EEA5A7E-4830-4065-AA83-B8D50C3E5E76}"/>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Portrait of a Graduate Recap</a:t>
            </a:r>
          </a:p>
        </p:txBody>
      </p:sp>
      <p:sp>
        <p:nvSpPr>
          <p:cNvPr id="22" name="Rectangle 21">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964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C7CC-1A92-447A-A08F-94B3007DA6F8}"/>
              </a:ext>
            </a:extLst>
          </p:cNvPr>
          <p:cNvSpPr>
            <a:spLocks noGrp="1"/>
          </p:cNvSpPr>
          <p:nvPr>
            <p:ph type="title"/>
          </p:nvPr>
        </p:nvSpPr>
        <p:spPr>
          <a:xfrm>
            <a:off x="1097280" y="0"/>
            <a:ext cx="10058400" cy="1450757"/>
          </a:xfrm>
        </p:spPr>
        <p:txBody>
          <a:bodyPr/>
          <a:lstStyle/>
          <a:p>
            <a:r>
              <a:rPr lang="en-US"/>
              <a:t>4C’s Scorecard</a:t>
            </a:r>
          </a:p>
        </p:txBody>
      </p:sp>
      <p:pic>
        <p:nvPicPr>
          <p:cNvPr id="1027" name="Picture 2" descr="image001">
            <a:extLst>
              <a:ext uri="{FF2B5EF4-FFF2-40B4-BE49-F238E27FC236}">
                <a16:creationId xmlns:a16="http://schemas.microsoft.com/office/drawing/2014/main" id="{23F8749A-CF5F-4B6B-AC33-8694014C35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2"/>
          <a:stretch/>
        </p:blipFill>
        <p:spPr bwMode="auto">
          <a:xfrm>
            <a:off x="395874" y="2108718"/>
            <a:ext cx="11323375" cy="334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90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25C1-79A8-4C5A-9CF1-486067D8FE65}"/>
              </a:ext>
            </a:extLst>
          </p:cNvPr>
          <p:cNvSpPr>
            <a:spLocks noGrp="1"/>
          </p:cNvSpPr>
          <p:nvPr>
            <p:ph type="title"/>
          </p:nvPr>
        </p:nvSpPr>
        <p:spPr/>
        <p:txBody>
          <a:bodyPr/>
          <a:lstStyle/>
          <a:p>
            <a:r>
              <a:rPr lang="en-US"/>
              <a:t>Cognia STEM Certification Domains</a:t>
            </a:r>
          </a:p>
        </p:txBody>
      </p:sp>
      <p:sp>
        <p:nvSpPr>
          <p:cNvPr id="3" name="Content Placeholder 2">
            <a:extLst>
              <a:ext uri="{FF2B5EF4-FFF2-40B4-BE49-F238E27FC236}">
                <a16:creationId xmlns:a16="http://schemas.microsoft.com/office/drawing/2014/main" id="{F86C1233-1486-4EC9-A02D-AC17230CAAF8}"/>
              </a:ext>
            </a:extLst>
          </p:cNvPr>
          <p:cNvSpPr>
            <a:spLocks noGrp="1"/>
          </p:cNvSpPr>
          <p:nvPr>
            <p:ph idx="1"/>
          </p:nvPr>
        </p:nvSpPr>
        <p:spPr>
          <a:xfrm>
            <a:off x="778027" y="1829969"/>
            <a:ext cx="10809627" cy="4023360"/>
          </a:xfrm>
        </p:spPr>
        <p:txBody>
          <a:bodyPr>
            <a:normAutofit lnSpcReduction="10000"/>
          </a:bodyPr>
          <a:lstStyle/>
          <a:p>
            <a:pPr>
              <a:buFont typeface="Arial" panose="020B0604020202020204" pitchFamily="34" charset="0"/>
              <a:buChar char="•"/>
            </a:pPr>
            <a:r>
              <a:rPr lang="en-US">
                <a:solidFill>
                  <a:schemeClr val="accent2">
                    <a:lumMod val="60000"/>
                    <a:lumOff val="40000"/>
                  </a:schemeClr>
                </a:solidFill>
              </a:rPr>
              <a:t> STEM Community </a:t>
            </a:r>
            <a:r>
              <a:rPr lang="en-US"/>
              <a:t>looks at equity/inclusion, STEM educator collaboration, </a:t>
            </a:r>
            <a:r>
              <a:rPr lang="en-US" u="sng"/>
              <a:t>STEM community engagement</a:t>
            </a:r>
            <a:r>
              <a:rPr lang="en-US"/>
              <a:t>, and </a:t>
            </a:r>
            <a:r>
              <a:rPr lang="en-US" u="sng"/>
              <a:t>STEM leadership.</a:t>
            </a:r>
            <a:endParaRPr lang="en-US"/>
          </a:p>
          <a:p>
            <a:pPr>
              <a:buFont typeface="Arial" panose="020B0604020202020204" pitchFamily="34" charset="0"/>
              <a:buChar char="•"/>
            </a:pPr>
            <a:endParaRPr lang="en-US" u="sng"/>
          </a:p>
          <a:p>
            <a:pPr>
              <a:buFont typeface="Arial" panose="020B0604020202020204" pitchFamily="34" charset="0"/>
              <a:buChar char="•"/>
            </a:pPr>
            <a:r>
              <a:rPr lang="en-US">
                <a:solidFill>
                  <a:schemeClr val="accent2">
                    <a:lumMod val="60000"/>
                    <a:lumOff val="40000"/>
                  </a:schemeClr>
                </a:solidFill>
              </a:rPr>
              <a:t> STEM Learning Culture </a:t>
            </a:r>
            <a:r>
              <a:rPr lang="en-US"/>
              <a:t>looks at </a:t>
            </a:r>
            <a:r>
              <a:rPr lang="en-US" u="sng"/>
              <a:t>communication</a:t>
            </a:r>
            <a:r>
              <a:rPr lang="en-US"/>
              <a:t>, professional development, </a:t>
            </a:r>
            <a:r>
              <a:rPr lang="en-US" u="sng"/>
              <a:t>project-based and inquiry learning</a:t>
            </a:r>
            <a:r>
              <a:rPr lang="en-US"/>
              <a:t>, and self-directed learning.</a:t>
            </a:r>
          </a:p>
          <a:p>
            <a:pPr>
              <a:buFont typeface="Arial" panose="020B0604020202020204" pitchFamily="34" charset="0"/>
              <a:buChar char="•"/>
            </a:pPr>
            <a:endParaRPr lang="en-US"/>
          </a:p>
          <a:p>
            <a:pPr>
              <a:buFont typeface="Arial" panose="020B0604020202020204" pitchFamily="34" charset="0"/>
              <a:buChar char="•"/>
            </a:pPr>
            <a:r>
              <a:rPr lang="en-US">
                <a:solidFill>
                  <a:schemeClr val="accent2">
                    <a:lumMod val="60000"/>
                    <a:lumOff val="40000"/>
                  </a:schemeClr>
                </a:solidFill>
              </a:rPr>
              <a:t> STEM Experiences </a:t>
            </a:r>
            <a:r>
              <a:rPr lang="en-US"/>
              <a:t>looks at </a:t>
            </a:r>
            <a:r>
              <a:rPr lang="en-US" u="sng"/>
              <a:t>STEM extended learning</a:t>
            </a:r>
            <a:r>
              <a:rPr lang="en-US"/>
              <a:t>, performance assessment, STEM discipline integration, STEM curriculum organization. </a:t>
            </a:r>
          </a:p>
          <a:p>
            <a:pPr marL="0" indent="0">
              <a:buNone/>
            </a:pPr>
            <a:endParaRPr lang="en-US"/>
          </a:p>
          <a:p>
            <a:pPr>
              <a:buFont typeface="Arial" panose="020B0604020202020204" pitchFamily="34" charset="0"/>
              <a:buChar char="•"/>
            </a:pPr>
            <a:r>
              <a:rPr lang="en-US">
                <a:solidFill>
                  <a:schemeClr val="accent2">
                    <a:lumMod val="60000"/>
                    <a:lumOff val="40000"/>
                  </a:schemeClr>
                </a:solidFill>
              </a:rPr>
              <a:t> STEM Outcomes </a:t>
            </a:r>
            <a:r>
              <a:rPr lang="en-US"/>
              <a:t>looks at STEM content knowledge, </a:t>
            </a:r>
            <a:r>
              <a:rPr lang="en-US" u="sng"/>
              <a:t>STEM skills and competencies</a:t>
            </a:r>
            <a:r>
              <a:rPr lang="en-US"/>
              <a:t>, </a:t>
            </a:r>
            <a:r>
              <a:rPr lang="en-US" u="sng"/>
              <a:t>strategic management</a:t>
            </a:r>
            <a:r>
              <a:rPr lang="en-US"/>
              <a:t>, and program evaluation.</a:t>
            </a:r>
          </a:p>
          <a:p>
            <a:endParaRPr lang="en-US" u="sng"/>
          </a:p>
        </p:txBody>
      </p:sp>
    </p:spTree>
    <p:extLst>
      <p:ext uri="{BB962C8B-B14F-4D97-AF65-F5344CB8AC3E}">
        <p14:creationId xmlns:p14="http://schemas.microsoft.com/office/powerpoint/2010/main" val="260762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277A-2DA4-4FA8-80D8-016FCD3AF55E}"/>
              </a:ext>
            </a:extLst>
          </p:cNvPr>
          <p:cNvSpPr>
            <a:spLocks noGrp="1"/>
          </p:cNvSpPr>
          <p:nvPr>
            <p:ph type="title"/>
          </p:nvPr>
        </p:nvSpPr>
        <p:spPr/>
        <p:txBody>
          <a:bodyPr/>
          <a:lstStyle/>
          <a:p>
            <a:r>
              <a:rPr lang="en-US"/>
              <a:t>Guest Speaker: </a:t>
            </a:r>
            <a:br>
              <a:rPr lang="en-US"/>
            </a:br>
            <a:r>
              <a:rPr lang="en-US"/>
              <a:t>Callie Painter</a:t>
            </a:r>
          </a:p>
        </p:txBody>
      </p:sp>
      <p:sp>
        <p:nvSpPr>
          <p:cNvPr id="3" name="Text Placeholder 2">
            <a:extLst>
              <a:ext uri="{FF2B5EF4-FFF2-40B4-BE49-F238E27FC236}">
                <a16:creationId xmlns:a16="http://schemas.microsoft.com/office/drawing/2014/main" id="{0F858D7D-829F-4447-ACDC-EC7DA1F67EA2}"/>
              </a:ext>
            </a:extLst>
          </p:cNvPr>
          <p:cNvSpPr>
            <a:spLocks noGrp="1"/>
          </p:cNvSpPr>
          <p:nvPr>
            <p:ph type="body" idx="1"/>
          </p:nvPr>
        </p:nvSpPr>
        <p:spPr/>
        <p:txBody>
          <a:bodyPr/>
          <a:lstStyle/>
          <a:p>
            <a:r>
              <a:rPr lang="en-US"/>
              <a:t>ORS Student Success Coordinator clpainter@ortn.edu</a:t>
            </a:r>
          </a:p>
        </p:txBody>
      </p:sp>
    </p:spTree>
    <p:extLst>
      <p:ext uri="{BB962C8B-B14F-4D97-AF65-F5344CB8AC3E}">
        <p14:creationId xmlns:p14="http://schemas.microsoft.com/office/powerpoint/2010/main" val="298858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F338-29A5-42C0-B562-855C55A1819B}"/>
              </a:ext>
            </a:extLst>
          </p:cNvPr>
          <p:cNvSpPr>
            <a:spLocks noGrp="1"/>
          </p:cNvSpPr>
          <p:nvPr>
            <p:ph type="title"/>
          </p:nvPr>
        </p:nvSpPr>
        <p:spPr/>
        <p:txBody>
          <a:bodyPr/>
          <a:lstStyle/>
          <a:p>
            <a:r>
              <a:rPr lang="en-US">
                <a:cs typeface="Arial"/>
              </a:rPr>
              <a:t>What is SEL?</a:t>
            </a:r>
            <a:endParaRPr lang="en-US"/>
          </a:p>
        </p:txBody>
      </p:sp>
      <p:pic>
        <p:nvPicPr>
          <p:cNvPr id="5" name="Picture 5" descr="Chart, diagram&#10;&#10;Description automatically generated">
            <a:extLst>
              <a:ext uri="{FF2B5EF4-FFF2-40B4-BE49-F238E27FC236}">
                <a16:creationId xmlns:a16="http://schemas.microsoft.com/office/drawing/2014/main" id="{D06A9D3E-3D5F-42D2-AF8F-2C4845916C9A}"/>
              </a:ext>
            </a:extLst>
          </p:cNvPr>
          <p:cNvPicPr>
            <a:picLocks noGrp="1" noChangeAspect="1"/>
          </p:cNvPicPr>
          <p:nvPr>
            <p:ph sz="half" idx="1"/>
          </p:nvPr>
        </p:nvPicPr>
        <p:blipFill>
          <a:blip r:embed="rId2"/>
          <a:stretch>
            <a:fillRect/>
          </a:stretch>
        </p:blipFill>
        <p:spPr>
          <a:xfrm>
            <a:off x="1392554" y="1883834"/>
            <a:ext cx="4023360" cy="4023360"/>
          </a:xfrm>
        </p:spPr>
      </p:pic>
      <p:sp>
        <p:nvSpPr>
          <p:cNvPr id="4" name="Content Placeholder 3">
            <a:extLst>
              <a:ext uri="{FF2B5EF4-FFF2-40B4-BE49-F238E27FC236}">
                <a16:creationId xmlns:a16="http://schemas.microsoft.com/office/drawing/2014/main" id="{314D5022-91FD-4456-9861-4582EE4975DC}"/>
              </a:ext>
            </a:extLst>
          </p:cNvPr>
          <p:cNvSpPr>
            <a:spLocks noGrp="1"/>
          </p:cNvSpPr>
          <p:nvPr>
            <p:ph sz="half" idx="2"/>
          </p:nvPr>
        </p:nvSpPr>
        <p:spPr/>
        <p:txBody>
          <a:bodyPr vert="horz" lIns="0" tIns="45720" rIns="0" bIns="45720" rtlCol="0" anchor="t">
            <a:normAutofit/>
          </a:bodyPr>
          <a:lstStyle/>
          <a:p>
            <a:pPr algn="ctr"/>
            <a:r>
              <a:rPr lang="en-US" sz="2400">
                <a:ea typeface="+mn-lt"/>
                <a:cs typeface="+mn-lt"/>
              </a:rPr>
              <a:t>SEL is the process through which all young people and adults acquire and apply the knowledge, skills, and attitudes to develop healthy identities, manage emotions and achieve personal and collective goals, feel and show empathy for others, establish and maintain supportive relationships, and make responsible and caring decisions.</a:t>
            </a:r>
            <a:endParaRPr lang="en-US" sz="2400">
              <a:cs typeface="Arial" panose="020B0604020202020204"/>
            </a:endParaRPr>
          </a:p>
        </p:txBody>
      </p:sp>
    </p:spTree>
    <p:extLst>
      <p:ext uri="{BB962C8B-B14F-4D97-AF65-F5344CB8AC3E}">
        <p14:creationId xmlns:p14="http://schemas.microsoft.com/office/powerpoint/2010/main" val="239810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B9F7-D726-4E15-AB2E-2E7701870480}"/>
              </a:ext>
            </a:extLst>
          </p:cNvPr>
          <p:cNvSpPr>
            <a:spLocks noGrp="1"/>
          </p:cNvSpPr>
          <p:nvPr>
            <p:ph type="title"/>
          </p:nvPr>
        </p:nvSpPr>
        <p:spPr/>
        <p:txBody>
          <a:bodyPr/>
          <a:lstStyle/>
          <a:p>
            <a:r>
              <a:rPr lang="en-US">
                <a:cs typeface="Arial"/>
              </a:rPr>
              <a:t>SEL and Workforce Preparation</a:t>
            </a:r>
            <a:endParaRPr lang="en-US"/>
          </a:p>
        </p:txBody>
      </p:sp>
      <p:sp>
        <p:nvSpPr>
          <p:cNvPr id="3" name="Content Placeholder 2">
            <a:extLst>
              <a:ext uri="{FF2B5EF4-FFF2-40B4-BE49-F238E27FC236}">
                <a16:creationId xmlns:a16="http://schemas.microsoft.com/office/drawing/2014/main" id="{2948C799-CDC6-4C03-9C91-B15F4C853253}"/>
              </a:ext>
            </a:extLst>
          </p:cNvPr>
          <p:cNvSpPr>
            <a:spLocks noGrp="1"/>
          </p:cNvSpPr>
          <p:nvPr>
            <p:ph idx="1"/>
          </p:nvPr>
        </p:nvSpPr>
        <p:spPr/>
        <p:txBody>
          <a:bodyPr vert="horz" lIns="0" tIns="45720" rIns="0" bIns="45720" rtlCol="0" anchor="t">
            <a:normAutofit/>
          </a:bodyPr>
          <a:lstStyle/>
          <a:p>
            <a:pPr>
              <a:buFont typeface="Wingdings" panose="020F0502020204030204" pitchFamily="34" charset="0"/>
              <a:buChar char="§"/>
            </a:pPr>
            <a:r>
              <a:rPr lang="en-US" sz="2800">
                <a:cs typeface="Arial"/>
              </a:rPr>
              <a:t>Consider what it means for students to be prepared for the future.  What will students need to know and be able to do to become college, career, and community ready?</a:t>
            </a:r>
            <a:endParaRPr lang="en-US"/>
          </a:p>
          <a:p>
            <a:pPr>
              <a:buFont typeface="Wingdings" panose="020F0502020204030204" pitchFamily="34" charset="0"/>
              <a:buChar char="§"/>
            </a:pPr>
            <a:endParaRPr lang="en-US" sz="2800">
              <a:cs typeface="Arial"/>
            </a:endParaRPr>
          </a:p>
          <a:p>
            <a:pPr>
              <a:buFont typeface="Wingdings" panose="020F0502020204030204" pitchFamily="34" charset="0"/>
              <a:buChar char="§"/>
            </a:pPr>
            <a:r>
              <a:rPr lang="en-US" sz="2800">
                <a:cs typeface="Arial"/>
              </a:rPr>
              <a:t>What social emotional skills do you feel have been lacking in recent applicants, new hires, or students?</a:t>
            </a:r>
          </a:p>
          <a:p>
            <a:pPr>
              <a:buFont typeface="Wingdings" panose="020F0502020204030204" pitchFamily="34" charset="0"/>
              <a:buChar char="§"/>
            </a:pPr>
            <a:endParaRPr lang="en-US">
              <a:cs typeface="Arial"/>
            </a:endParaRPr>
          </a:p>
          <a:p>
            <a:endParaRPr lang="en-US">
              <a:cs typeface="Arial"/>
            </a:endParaRPr>
          </a:p>
        </p:txBody>
      </p:sp>
    </p:spTree>
    <p:extLst>
      <p:ext uri="{BB962C8B-B14F-4D97-AF65-F5344CB8AC3E}">
        <p14:creationId xmlns:p14="http://schemas.microsoft.com/office/powerpoint/2010/main" val="140040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42C0-4B0D-4E97-9282-9E75E0FED751}"/>
              </a:ext>
            </a:extLst>
          </p:cNvPr>
          <p:cNvSpPr>
            <a:spLocks noGrp="1"/>
          </p:cNvSpPr>
          <p:nvPr>
            <p:ph type="title"/>
          </p:nvPr>
        </p:nvSpPr>
        <p:spPr/>
        <p:txBody>
          <a:bodyPr/>
          <a:lstStyle/>
          <a:p>
            <a:pPr algn="ctr"/>
            <a:r>
              <a:rPr lang="en-US">
                <a:cs typeface="Arial"/>
              </a:rPr>
              <a:t>SEL and STEM Connections</a:t>
            </a:r>
          </a:p>
        </p:txBody>
      </p:sp>
      <p:sp>
        <p:nvSpPr>
          <p:cNvPr id="3" name="Text Placeholder 2">
            <a:extLst>
              <a:ext uri="{FF2B5EF4-FFF2-40B4-BE49-F238E27FC236}">
                <a16:creationId xmlns:a16="http://schemas.microsoft.com/office/drawing/2014/main" id="{E248B15C-236B-450A-9DC2-959262F6B1F2}"/>
              </a:ext>
            </a:extLst>
          </p:cNvPr>
          <p:cNvSpPr>
            <a:spLocks noGrp="1"/>
          </p:cNvSpPr>
          <p:nvPr>
            <p:ph type="body" idx="1"/>
          </p:nvPr>
        </p:nvSpPr>
        <p:spPr/>
        <p:txBody>
          <a:bodyPr>
            <a:normAutofit/>
          </a:bodyPr>
          <a:lstStyle/>
          <a:p>
            <a:pPr algn="ctr"/>
            <a:r>
              <a:rPr lang="en-US" sz="4000">
                <a:cs typeface="Arial"/>
              </a:rPr>
              <a:t>SEL         </a:t>
            </a:r>
          </a:p>
        </p:txBody>
      </p:sp>
      <p:sp>
        <p:nvSpPr>
          <p:cNvPr id="4" name="Content Placeholder 3">
            <a:extLst>
              <a:ext uri="{FF2B5EF4-FFF2-40B4-BE49-F238E27FC236}">
                <a16:creationId xmlns:a16="http://schemas.microsoft.com/office/drawing/2014/main" id="{A7399301-2B50-4059-A486-33700E12F1A8}"/>
              </a:ext>
            </a:extLst>
          </p:cNvPr>
          <p:cNvSpPr>
            <a:spLocks noGrp="1"/>
          </p:cNvSpPr>
          <p:nvPr>
            <p:ph sz="half" idx="2"/>
          </p:nvPr>
        </p:nvSpPr>
        <p:spPr>
          <a:xfrm>
            <a:off x="1097280" y="2582334"/>
            <a:ext cx="3948975" cy="3378200"/>
          </a:xfrm>
        </p:spPr>
        <p:txBody>
          <a:bodyPr vert="horz" lIns="0" tIns="45720" rIns="0" bIns="45720" rtlCol="0" anchor="t">
            <a:normAutofit/>
          </a:bodyPr>
          <a:lstStyle/>
          <a:p>
            <a:pPr>
              <a:buFont typeface="Wingdings" panose="020F0502020204030204" pitchFamily="34" charset="0"/>
              <a:buChar char="§"/>
            </a:pPr>
            <a:r>
              <a:rPr lang="en-US">
                <a:cs typeface="Arial"/>
              </a:rPr>
              <a:t>Self-Awareness</a:t>
            </a:r>
          </a:p>
          <a:p>
            <a:pPr>
              <a:buFont typeface="Wingdings" panose="020F0502020204030204" pitchFamily="34" charset="0"/>
              <a:buChar char="§"/>
            </a:pPr>
            <a:r>
              <a:rPr lang="en-US">
                <a:cs typeface="Arial"/>
              </a:rPr>
              <a:t>Self-Management</a:t>
            </a:r>
          </a:p>
          <a:p>
            <a:pPr>
              <a:buFont typeface="Wingdings" panose="020F0502020204030204" pitchFamily="34" charset="0"/>
              <a:buChar char="§"/>
            </a:pPr>
            <a:r>
              <a:rPr lang="en-US">
                <a:cs typeface="Arial"/>
              </a:rPr>
              <a:t>Relationships</a:t>
            </a:r>
          </a:p>
          <a:p>
            <a:pPr>
              <a:buFont typeface="Wingdings" panose="020F0502020204030204" pitchFamily="34" charset="0"/>
              <a:buChar char="§"/>
            </a:pPr>
            <a:r>
              <a:rPr lang="en-US">
                <a:cs typeface="Arial"/>
              </a:rPr>
              <a:t>Responsible Decision-Making</a:t>
            </a:r>
          </a:p>
          <a:p>
            <a:pPr>
              <a:buFont typeface="Wingdings" panose="020F0502020204030204" pitchFamily="34" charset="0"/>
              <a:buChar char="§"/>
            </a:pPr>
            <a:r>
              <a:rPr lang="en-US">
                <a:cs typeface="Arial"/>
              </a:rPr>
              <a:t>Social Awareness</a:t>
            </a:r>
          </a:p>
        </p:txBody>
      </p:sp>
      <p:sp>
        <p:nvSpPr>
          <p:cNvPr id="5" name="Text Placeholder 4">
            <a:extLst>
              <a:ext uri="{FF2B5EF4-FFF2-40B4-BE49-F238E27FC236}">
                <a16:creationId xmlns:a16="http://schemas.microsoft.com/office/drawing/2014/main" id="{BD28F47A-1380-4887-B41A-21CCDF839C57}"/>
              </a:ext>
            </a:extLst>
          </p:cNvPr>
          <p:cNvSpPr>
            <a:spLocks noGrp="1"/>
          </p:cNvSpPr>
          <p:nvPr>
            <p:ph type="body" sz="quarter" idx="3"/>
          </p:nvPr>
        </p:nvSpPr>
        <p:spPr/>
        <p:txBody>
          <a:bodyPr>
            <a:normAutofit/>
          </a:bodyPr>
          <a:lstStyle/>
          <a:p>
            <a:pPr algn="ctr"/>
            <a:r>
              <a:rPr lang="en-US" sz="4000">
                <a:cs typeface="Arial"/>
              </a:rPr>
              <a:t>STEM</a:t>
            </a:r>
          </a:p>
        </p:txBody>
      </p:sp>
      <p:sp>
        <p:nvSpPr>
          <p:cNvPr id="6" name="Content Placeholder 5">
            <a:extLst>
              <a:ext uri="{FF2B5EF4-FFF2-40B4-BE49-F238E27FC236}">
                <a16:creationId xmlns:a16="http://schemas.microsoft.com/office/drawing/2014/main" id="{EA9D7C6E-A713-4197-AA06-14EDB884C793}"/>
              </a:ext>
            </a:extLst>
          </p:cNvPr>
          <p:cNvSpPr>
            <a:spLocks noGrp="1"/>
          </p:cNvSpPr>
          <p:nvPr>
            <p:ph sz="quarter" idx="4"/>
          </p:nvPr>
        </p:nvSpPr>
        <p:spPr>
          <a:xfrm>
            <a:off x="6217920" y="2582334"/>
            <a:ext cx="4937760" cy="3378200"/>
          </a:xfrm>
        </p:spPr>
        <p:txBody>
          <a:bodyPr vert="horz" lIns="0" tIns="45720" rIns="0" bIns="45720" rtlCol="0" anchor="t">
            <a:normAutofit/>
          </a:bodyPr>
          <a:lstStyle/>
          <a:p>
            <a:pPr>
              <a:buFont typeface="Wingdings" panose="020F0502020204030204" pitchFamily="34" charset="0"/>
              <a:buChar char="§"/>
            </a:pPr>
            <a:r>
              <a:rPr lang="en-US">
                <a:cs typeface="Arial"/>
              </a:rPr>
              <a:t>Brainstorming, creativity, growth mindset</a:t>
            </a:r>
            <a:endParaRPr lang="en-US"/>
          </a:p>
          <a:p>
            <a:pPr>
              <a:buFont typeface="Wingdings" panose="020F0502020204030204" pitchFamily="34" charset="0"/>
              <a:buChar char="§"/>
            </a:pPr>
            <a:r>
              <a:rPr lang="en-US">
                <a:cs typeface="Arial"/>
              </a:rPr>
              <a:t>Research, design, overcoming obstacles</a:t>
            </a:r>
          </a:p>
          <a:p>
            <a:pPr>
              <a:buFont typeface="Wingdings" panose="020F0502020204030204" pitchFamily="34" charset="0"/>
              <a:buChar char="§"/>
            </a:pPr>
            <a:r>
              <a:rPr lang="en-US">
                <a:cs typeface="Arial"/>
              </a:rPr>
              <a:t>Collaboration, communication</a:t>
            </a:r>
          </a:p>
          <a:p>
            <a:pPr>
              <a:buFont typeface="Wingdings" panose="020F0502020204030204" pitchFamily="34" charset="0"/>
              <a:buChar char="§"/>
            </a:pPr>
            <a:r>
              <a:rPr lang="en-US">
                <a:cs typeface="Arial"/>
              </a:rPr>
              <a:t>Problem-solving</a:t>
            </a:r>
          </a:p>
          <a:p>
            <a:pPr>
              <a:buFont typeface="Wingdings" panose="020F0502020204030204" pitchFamily="34" charset="0"/>
              <a:buChar char="§"/>
            </a:pPr>
            <a:r>
              <a:rPr lang="en-US">
                <a:cs typeface="Arial"/>
              </a:rPr>
              <a:t>Empathy, understanding, design thinking</a:t>
            </a:r>
          </a:p>
        </p:txBody>
      </p:sp>
      <p:cxnSp>
        <p:nvCxnSpPr>
          <p:cNvPr id="7" name="Straight Arrow Connector 6">
            <a:extLst>
              <a:ext uri="{FF2B5EF4-FFF2-40B4-BE49-F238E27FC236}">
                <a16:creationId xmlns:a16="http://schemas.microsoft.com/office/drawing/2014/main" id="{1860384C-0923-4F1D-9DD6-E67E227820F9}"/>
              </a:ext>
            </a:extLst>
          </p:cNvPr>
          <p:cNvCxnSpPr/>
          <p:nvPr/>
        </p:nvCxnSpPr>
        <p:spPr>
          <a:xfrm flipV="1">
            <a:off x="4701345" y="4134225"/>
            <a:ext cx="1333895" cy="5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F60537E-28EA-4115-8543-D8275D86017D}"/>
              </a:ext>
            </a:extLst>
          </p:cNvPr>
          <p:cNvCxnSpPr>
            <a:cxnSpLocks/>
          </p:cNvCxnSpPr>
          <p:nvPr/>
        </p:nvCxnSpPr>
        <p:spPr>
          <a:xfrm flipV="1">
            <a:off x="4701345" y="4524517"/>
            <a:ext cx="1333895" cy="5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D4482B8-8A3B-48BD-8B7E-F26253BFA3A7}"/>
              </a:ext>
            </a:extLst>
          </p:cNvPr>
          <p:cNvCxnSpPr>
            <a:cxnSpLocks/>
          </p:cNvCxnSpPr>
          <p:nvPr/>
        </p:nvCxnSpPr>
        <p:spPr>
          <a:xfrm flipV="1">
            <a:off x="4701344" y="3678883"/>
            <a:ext cx="1333895" cy="5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17835E6-3DCE-4784-B640-39B7503FC632}"/>
              </a:ext>
            </a:extLst>
          </p:cNvPr>
          <p:cNvCxnSpPr>
            <a:cxnSpLocks/>
          </p:cNvCxnSpPr>
          <p:nvPr/>
        </p:nvCxnSpPr>
        <p:spPr>
          <a:xfrm flipV="1">
            <a:off x="4701344" y="3232834"/>
            <a:ext cx="1333895" cy="5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0A1A81E-1623-43BF-9E97-2453DEC51B13}"/>
              </a:ext>
            </a:extLst>
          </p:cNvPr>
          <p:cNvCxnSpPr>
            <a:cxnSpLocks/>
          </p:cNvCxnSpPr>
          <p:nvPr/>
        </p:nvCxnSpPr>
        <p:spPr>
          <a:xfrm flipV="1">
            <a:off x="4701345" y="2786785"/>
            <a:ext cx="1333895" cy="5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206558"/>
      </p:ext>
    </p:extLst>
  </p:cSld>
  <p:clrMapOvr>
    <a:masterClrMapping/>
  </p:clrMapOvr>
</p:sld>
</file>

<file path=ppt/theme/_rels/them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Retrospect">
  <a:themeElements>
    <a:clrScheme name="Custom 3">
      <a:dk1>
        <a:sysClr val="windowText" lastClr="000000"/>
      </a:dk1>
      <a:lt1>
        <a:sysClr val="window" lastClr="FFFFFF"/>
      </a:lt1>
      <a:dk2>
        <a:srgbClr val="73000A"/>
      </a:dk2>
      <a:lt2>
        <a:srgbClr val="F8F8F8"/>
      </a:lt2>
      <a:accent1>
        <a:srgbClr val="DDDDDD"/>
      </a:accent1>
      <a:accent2>
        <a:srgbClr val="73000A"/>
      </a:accent2>
      <a:accent3>
        <a:srgbClr val="969696"/>
      </a:accent3>
      <a:accent4>
        <a:srgbClr val="808080"/>
      </a:accent4>
      <a:accent5>
        <a:srgbClr val="5F5F5F"/>
      </a:accent5>
      <a:accent6>
        <a:srgbClr val="4D4D4D"/>
      </a:accent6>
      <a:hlink>
        <a:srgbClr val="5F5F5F"/>
      </a:hlink>
      <a:folHlink>
        <a:srgbClr val="73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_Bold_Block_01_MS_v5" id="{AA60D5CE-876A-47D1-9228-3D76491083AD}" vid="{07E49AEA-13A3-4305-88B7-82B9D72D098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_Collaboration_Space_Locked xmlns="a3245c60-694e-40a1-9e13-f5e83843b88e" xsi:nil="true"/>
    <_ip_UnifiedCompliancePolicyUIAction xmlns="http://schemas.microsoft.com/sharepoint/v3" xsi:nil="true"/>
    <Has_Teacher_Only_SectionGroup xmlns="a3245c60-694e-40a1-9e13-f5e83843b88e" xsi:nil="true"/>
    <Owner xmlns="a3245c60-694e-40a1-9e13-f5e83843b88e">
      <UserInfo>
        <DisplayName/>
        <AccountId xsi:nil="true"/>
        <AccountType/>
      </UserInfo>
    </Owner>
    <Students xmlns="a3245c60-694e-40a1-9e13-f5e83843b88e">
      <UserInfo>
        <DisplayName/>
        <AccountId xsi:nil="true"/>
        <AccountType/>
      </UserInfo>
    </Students>
    <Invited_Teachers xmlns="a3245c60-694e-40a1-9e13-f5e83843b88e" xsi:nil="true"/>
    <Invited_Students xmlns="a3245c60-694e-40a1-9e13-f5e83843b88e" xsi:nil="true"/>
    <CultureName xmlns="a3245c60-694e-40a1-9e13-f5e83843b88e" xsi:nil="true"/>
    <_ip_UnifiedCompliancePolicyProperties xmlns="http://schemas.microsoft.com/sharepoint/v3" xsi:nil="true"/>
    <Teachers xmlns="a3245c60-694e-40a1-9e13-f5e83843b88e">
      <UserInfo>
        <DisplayName/>
        <AccountId xsi:nil="true"/>
        <AccountType/>
      </UserInfo>
    </Teachers>
    <AppVersion xmlns="a3245c60-694e-40a1-9e13-f5e83843b88e" xsi:nil="true"/>
    <Self_Registration_Enabled xmlns="a3245c60-694e-40a1-9e13-f5e83843b88e" xsi:nil="true"/>
    <FolderType xmlns="a3245c60-694e-40a1-9e13-f5e83843b88e" xsi:nil="true"/>
    <DefaultSectionNames xmlns="a3245c60-694e-40a1-9e13-f5e83843b88e" xsi:nil="true"/>
    <Templates xmlns="a3245c60-694e-40a1-9e13-f5e83843b88e" xsi:nil="true"/>
    <NotebookType xmlns="a3245c60-694e-40a1-9e13-f5e83843b88e" xsi:nil="true"/>
    <Student_Groups xmlns="a3245c60-694e-40a1-9e13-f5e83843b88e">
      <UserInfo>
        <DisplayName/>
        <AccountId xsi:nil="true"/>
        <AccountType/>
      </UserInfo>
    </Student_Group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6150C06619AC4CA67404D96E85D153" ma:contentTypeVersion="30" ma:contentTypeDescription="Create a new document." ma:contentTypeScope="" ma:versionID="efb6905800faa3fe18eb091281093ce1">
  <xsd:schema xmlns:xsd="http://www.w3.org/2001/XMLSchema" xmlns:xs="http://www.w3.org/2001/XMLSchema" xmlns:p="http://schemas.microsoft.com/office/2006/metadata/properties" xmlns:ns1="http://schemas.microsoft.com/sharepoint/v3" xmlns:ns3="eac19fc7-c78d-4378-aad0-363986ee6d5d" xmlns:ns4="a3245c60-694e-40a1-9e13-f5e83843b88e" targetNamespace="http://schemas.microsoft.com/office/2006/metadata/properties" ma:root="true" ma:fieldsID="692f6449f8dcdee8fbdbc1c40d6d0843" ns1:_="" ns3:_="" ns4:_="">
    <xsd:import namespace="http://schemas.microsoft.com/sharepoint/v3"/>
    <xsd:import namespace="eac19fc7-c78d-4378-aad0-363986ee6d5d"/>
    <xsd:import namespace="a3245c60-694e-40a1-9e13-f5e83843b88e"/>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6" nillable="true" ma:displayName="Unified Compliance Policy Properties" ma:hidden="true" ma:internalName="_ip_UnifiedCompliancePolicyProperties">
      <xsd:simpleType>
        <xsd:restriction base="dms:Note"/>
      </xsd:simpleType>
    </xsd:element>
    <xsd:element name="_ip_UnifiedCompliancePolicyUIAction" ma:index="3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c19fc7-c78d-4378-aad0-363986ee6d5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245c60-694e-40a1-9e13-f5e83843b88e"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description="" ma:hidden="true" ma:internalName="MediaServiceDateTaken" ma:readOnly="true">
      <xsd:simpleType>
        <xsd:restriction base="dms:Text"/>
      </xsd:simpleType>
    </xsd:element>
    <xsd:element name="MediaServiceAutoTags" ma:index="29" nillable="true" ma:displayName="MediaServiceAutoTags" ma:description="" ma:internalName="MediaServiceAutoTags" ma:readOnly="true">
      <xsd:simpleType>
        <xsd:restriction base="dms:Text"/>
      </xsd:simpleType>
    </xsd:element>
    <xsd:element name="MediaServiceLocation" ma:index="30" nillable="true" ma:displayName="MediaServiceLocation" ma:description="" ma:internalName="MediaServiceLocatio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B7BC25-D3E5-4FF6-95AE-97CE2BA1B7F1}">
  <ds:schemaRefs>
    <ds:schemaRef ds:uri="a3245c60-694e-40a1-9e13-f5e83843b88e"/>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sharepoint/v3"/>
    <ds:schemaRef ds:uri="eac19fc7-c78d-4378-aad0-363986ee6d5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D00FE73-3AC8-4285-A119-9B87E3B30D13}">
  <ds:schemaRefs>
    <ds:schemaRef ds:uri="http://schemas.microsoft.com/sharepoint/v3/contenttype/forms"/>
  </ds:schemaRefs>
</ds:datastoreItem>
</file>

<file path=customXml/itemProps3.xml><?xml version="1.0" encoding="utf-8"?>
<ds:datastoreItem xmlns:ds="http://schemas.openxmlformats.org/officeDocument/2006/customXml" ds:itemID="{2FB83A58-0939-4C82-9510-0E9C7C6C05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ac19fc7-c78d-4378-aad0-363986ee6d5d"/>
    <ds:schemaRef ds:uri="a3245c60-694e-40a1-9e13-f5e83843b8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879</Words>
  <Application>Microsoft Office PowerPoint</Application>
  <PresentationFormat>Widescreen</PresentationFormat>
  <Paragraphs>127</Paragraphs>
  <Slides>23</Slides>
  <Notes>4</Notes>
  <HiddenSlides>0</HiddenSlides>
  <MMClips>1</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23</vt:i4>
      </vt:variant>
    </vt:vector>
  </HeadingPairs>
  <TitlesOfParts>
    <vt:vector size="39" baseType="lpstr">
      <vt:lpstr>Arial</vt:lpstr>
      <vt:lpstr>Calibri</vt:lpstr>
      <vt:lpstr>Calibri Light</vt:lpstr>
      <vt:lpstr>Georgia</vt:lpstr>
      <vt:lpstr>Impact</vt:lpstr>
      <vt:lpstr>National2</vt:lpstr>
      <vt:lpstr>Wingdings</vt:lpstr>
      <vt:lpstr>Retrospect</vt:lpstr>
      <vt:lpstr>Office Theme</vt:lpstr>
      <vt:lpstr>1_Office Theme</vt:lpstr>
      <vt:lpstr>Office Theme</vt:lpstr>
      <vt:lpstr>Office Theme</vt:lpstr>
      <vt:lpstr>Office Theme</vt:lpstr>
      <vt:lpstr>Main Event</vt:lpstr>
      <vt:lpstr>Office Theme</vt:lpstr>
      <vt:lpstr>Office Theme</vt:lpstr>
      <vt:lpstr>ORS STEM Committee Agenda </vt:lpstr>
      <vt:lpstr>Committee Norms</vt:lpstr>
      <vt:lpstr>Portrait of a Graduate Recap</vt:lpstr>
      <vt:lpstr>4C’s Scorecard</vt:lpstr>
      <vt:lpstr>Cognia STEM Certification Domains</vt:lpstr>
      <vt:lpstr>Guest Speaker:  Callie Painter</vt:lpstr>
      <vt:lpstr>What is SEL?</vt:lpstr>
      <vt:lpstr>SEL and Workforce Preparation</vt:lpstr>
      <vt:lpstr>SEL and STEM Connections</vt:lpstr>
      <vt:lpstr>Character Strong Curriculum Overview</vt:lpstr>
      <vt:lpstr>Save the Date!</vt:lpstr>
      <vt:lpstr>School STEM Goals and Upcoming STEM Opportunities </vt:lpstr>
      <vt:lpstr>Oak Ridge Schools Preschool 21-22 STEM Goals</vt:lpstr>
      <vt:lpstr>Glenwood STEM Goals 2021-2022</vt:lpstr>
      <vt:lpstr>*Willow Brook Elementary will start and strengthen a robotics club.  *Willow Brook Elementary will implement capstones for each grade level that coordinate with current curriculum and show growth of students in the 4Cs. </vt:lpstr>
      <vt:lpstr>PowerPoint Presentation</vt:lpstr>
      <vt:lpstr>Woodland Elementary STEM Goals</vt:lpstr>
      <vt:lpstr>Jefferson Middle School 21-22 STEM Goals</vt:lpstr>
      <vt:lpstr>Robertsville Middle School</vt:lpstr>
      <vt:lpstr>ORHS STEM Goals 2021-2022</vt:lpstr>
      <vt:lpstr>Community Partner Share-Out</vt:lpstr>
      <vt:lpstr>Survey: Please Help</vt:lpstr>
      <vt:lpstr>Next meeting is Tuesday, January 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ORS STEM Committee Agenda </dc:title>
  <dc:creator>Katherine Foust</dc:creator>
  <cp:lastModifiedBy>Katherine Foust</cp:lastModifiedBy>
  <cp:revision>4</cp:revision>
  <dcterms:created xsi:type="dcterms:W3CDTF">2021-11-12T18:24:05Z</dcterms:created>
  <dcterms:modified xsi:type="dcterms:W3CDTF">2021-11-16T20:37:11Z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0x010100056150C06619AC4CA67404D96E85D153</vt:lpwstr>
  </property>
</Properties>
</file>